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11"/>
  </p:notesMasterIdLst>
  <p:sldIdLst>
    <p:sldId id="302" r:id="rId5"/>
    <p:sldId id="303" r:id="rId6"/>
    <p:sldId id="304" r:id="rId7"/>
    <p:sldId id="319" r:id="rId8"/>
    <p:sldId id="317" r:id="rId9"/>
    <p:sldId id="31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78" autoAdjust="0"/>
    <p:restoredTop sz="95033" autoAdjust="0"/>
  </p:normalViewPr>
  <p:slideViewPr>
    <p:cSldViewPr snapToGrid="0">
      <p:cViewPr varScale="1">
        <p:scale>
          <a:sx n="76" d="100"/>
          <a:sy n="76" d="100"/>
        </p:scale>
        <p:origin x="558"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notesViewPr>
    <p:cSldViewPr snapToGrid="0">
      <p:cViewPr varScale="1">
        <p:scale>
          <a:sx n="62" d="100"/>
          <a:sy n="62" d="100"/>
        </p:scale>
        <p:origin x="226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quot;JW&quot; Kelley" userId="d9351a21-9c6d-426f-be58-f196b1cc1881" providerId="ADAL" clId="{DCB66568-43C4-46D5-9E49-3A5B05C1DB1E}"/>
    <pc:docChg chg="addSld modSld">
      <pc:chgData name="James &quot;JW&quot; Kelley" userId="d9351a21-9c6d-426f-be58-f196b1cc1881" providerId="ADAL" clId="{DCB66568-43C4-46D5-9E49-3A5B05C1DB1E}" dt="2022-10-07T18:48:19.676" v="36"/>
      <pc:docMkLst>
        <pc:docMk/>
      </pc:docMkLst>
      <pc:sldChg chg="add modTransition setBg">
        <pc:chgData name="James &quot;JW&quot; Kelley" userId="d9351a21-9c6d-426f-be58-f196b1cc1881" providerId="ADAL" clId="{DCB66568-43C4-46D5-9E49-3A5B05C1DB1E}" dt="2022-10-07T18:48:19.676" v="36"/>
        <pc:sldMkLst>
          <pc:docMk/>
          <pc:sldMk cId="1844037931" sldId="256"/>
        </pc:sldMkLst>
      </pc:sldChg>
    </pc:docChg>
  </pc:docChgLst>
  <pc:docChgLst>
    <pc:chgData name="James &quot;JW&quot; Kelley" userId="d9351a21-9c6d-426f-be58-f196b1cc1881" providerId="ADAL" clId="{E8E777DB-5948-4D78-A5E6-C5A60949D8E1}"/>
    <pc:docChg chg="custSel delSld modSld">
      <pc:chgData name="James &quot;JW&quot; Kelley" userId="d9351a21-9c6d-426f-be58-f196b1cc1881" providerId="ADAL" clId="{E8E777DB-5948-4D78-A5E6-C5A60949D8E1}" dt="2022-10-14T18:37:35.920" v="8" actId="47"/>
      <pc:docMkLst>
        <pc:docMk/>
      </pc:docMkLst>
      <pc:sldChg chg="del">
        <pc:chgData name="James &quot;JW&quot; Kelley" userId="d9351a21-9c6d-426f-be58-f196b1cc1881" providerId="ADAL" clId="{E8E777DB-5948-4D78-A5E6-C5A60949D8E1}" dt="2022-10-12T20:16:42.846" v="0" actId="47"/>
        <pc:sldMkLst>
          <pc:docMk/>
          <pc:sldMk cId="1844037931" sldId="256"/>
        </pc:sldMkLst>
      </pc:sldChg>
      <pc:sldChg chg="delSp mod delAnim">
        <pc:chgData name="James &quot;JW&quot; Kelley" userId="d9351a21-9c6d-426f-be58-f196b1cc1881" providerId="ADAL" clId="{E8E777DB-5948-4D78-A5E6-C5A60949D8E1}" dt="2022-10-13T18:38:33.650" v="1" actId="478"/>
        <pc:sldMkLst>
          <pc:docMk/>
          <pc:sldMk cId="1852651502" sldId="302"/>
        </pc:sldMkLst>
        <pc:picChg chg="del">
          <ac:chgData name="James &quot;JW&quot; Kelley" userId="d9351a21-9c6d-426f-be58-f196b1cc1881" providerId="ADAL" clId="{E8E777DB-5948-4D78-A5E6-C5A60949D8E1}" dt="2022-10-13T18:38:33.650" v="1" actId="478"/>
          <ac:picMkLst>
            <pc:docMk/>
            <pc:sldMk cId="1852651502" sldId="302"/>
            <ac:picMk id="10" creationId="{F4C7B1D2-213C-41B5-AB05-2B0BEC72A4C5}"/>
          </ac:picMkLst>
        </pc:picChg>
      </pc:sldChg>
      <pc:sldChg chg="del">
        <pc:chgData name="James &quot;JW&quot; Kelley" userId="d9351a21-9c6d-426f-be58-f196b1cc1881" providerId="ADAL" clId="{E8E777DB-5948-4D78-A5E6-C5A60949D8E1}" dt="2022-10-14T18:37:34.828" v="7" actId="47"/>
        <pc:sldMkLst>
          <pc:docMk/>
          <pc:sldMk cId="3183694678" sldId="305"/>
        </pc:sldMkLst>
      </pc:sldChg>
      <pc:sldChg chg="del">
        <pc:chgData name="James &quot;JW&quot; Kelley" userId="d9351a21-9c6d-426f-be58-f196b1cc1881" providerId="ADAL" clId="{E8E777DB-5948-4D78-A5E6-C5A60949D8E1}" dt="2022-10-14T18:37:35.920" v="8" actId="47"/>
        <pc:sldMkLst>
          <pc:docMk/>
          <pc:sldMk cId="2828801630" sldId="308"/>
        </pc:sldMkLst>
      </pc:sldChg>
      <pc:sldChg chg="del">
        <pc:chgData name="James &quot;JW&quot; Kelley" userId="d9351a21-9c6d-426f-be58-f196b1cc1881" providerId="ADAL" clId="{E8E777DB-5948-4D78-A5E6-C5A60949D8E1}" dt="2022-10-14T18:37:32.146" v="4" actId="47"/>
        <pc:sldMkLst>
          <pc:docMk/>
          <pc:sldMk cId="545074223" sldId="312"/>
        </pc:sldMkLst>
      </pc:sldChg>
      <pc:sldChg chg="del">
        <pc:chgData name="James &quot;JW&quot; Kelley" userId="d9351a21-9c6d-426f-be58-f196b1cc1881" providerId="ADAL" clId="{E8E777DB-5948-4D78-A5E6-C5A60949D8E1}" dt="2022-10-14T18:37:30.832" v="2" actId="47"/>
        <pc:sldMkLst>
          <pc:docMk/>
          <pc:sldMk cId="2218893258" sldId="314"/>
        </pc:sldMkLst>
      </pc:sldChg>
      <pc:sldChg chg="del">
        <pc:chgData name="James &quot;JW&quot; Kelley" userId="d9351a21-9c6d-426f-be58-f196b1cc1881" providerId="ADAL" clId="{E8E777DB-5948-4D78-A5E6-C5A60949D8E1}" dt="2022-10-14T18:37:33.328" v="5" actId="47"/>
        <pc:sldMkLst>
          <pc:docMk/>
          <pc:sldMk cId="2384082296" sldId="315"/>
        </pc:sldMkLst>
      </pc:sldChg>
      <pc:sldChg chg="del">
        <pc:chgData name="James &quot;JW&quot; Kelley" userId="d9351a21-9c6d-426f-be58-f196b1cc1881" providerId="ADAL" clId="{E8E777DB-5948-4D78-A5E6-C5A60949D8E1}" dt="2022-10-14T18:37:31.519" v="3" actId="47"/>
        <pc:sldMkLst>
          <pc:docMk/>
          <pc:sldMk cId="1802781381" sldId="316"/>
        </pc:sldMkLst>
      </pc:sldChg>
      <pc:sldChg chg="del">
        <pc:chgData name="James &quot;JW&quot; Kelley" userId="d9351a21-9c6d-426f-be58-f196b1cc1881" providerId="ADAL" clId="{E8E777DB-5948-4D78-A5E6-C5A60949D8E1}" dt="2022-10-14T18:37:34.012" v="6" actId="47"/>
        <pc:sldMkLst>
          <pc:docMk/>
          <pc:sldMk cId="2581614614" sldId="320"/>
        </pc:sldMkLst>
      </pc:sldChg>
      <pc:sldMasterChg chg="delSldLayout">
        <pc:chgData name="James &quot;JW&quot; Kelley" userId="d9351a21-9c6d-426f-be58-f196b1cc1881" providerId="ADAL" clId="{E8E777DB-5948-4D78-A5E6-C5A60949D8E1}" dt="2022-10-12T20:16:42.846" v="0" actId="47"/>
        <pc:sldMasterMkLst>
          <pc:docMk/>
          <pc:sldMasterMk cId="1956618010" sldId="2147483744"/>
        </pc:sldMasterMkLst>
        <pc:sldLayoutChg chg="del">
          <pc:chgData name="James &quot;JW&quot; Kelley" userId="d9351a21-9c6d-426f-be58-f196b1cc1881" providerId="ADAL" clId="{E8E777DB-5948-4D78-A5E6-C5A60949D8E1}" dt="2022-10-12T20:16:42.846" v="0" actId="47"/>
          <pc:sldLayoutMkLst>
            <pc:docMk/>
            <pc:sldMasterMk cId="1956618010" sldId="2147483744"/>
            <pc:sldLayoutMk cId="3686365099" sldId="21474837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DA23F-9FA0-4BB2-B89B-4D983D446089}" type="datetimeFigureOut">
              <a:rPr lang="en-US" smtClean="0"/>
              <a:t>10/14/2022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24924D-8356-45E8-9D28-715AE3EDEB83}" type="slidenum">
              <a:rPr lang="en-US" smtClean="0"/>
              <a:t>‹#›</a:t>
            </a:fld>
            <a:endParaRPr lang="en-US" dirty="0"/>
          </a:p>
        </p:txBody>
      </p:sp>
    </p:spTree>
    <p:extLst>
      <p:ext uri="{BB962C8B-B14F-4D97-AF65-F5344CB8AC3E}">
        <p14:creationId xmlns:p14="http://schemas.microsoft.com/office/powerpoint/2010/main" val="322576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2641-E5B1-4B0D-8683-243E57965E87}" type="slidenum">
              <a:rPr lang="en-US" smtClean="0"/>
              <a:t>2</a:t>
            </a:fld>
            <a:endParaRPr lang="en-US" dirty="0"/>
          </a:p>
        </p:txBody>
      </p:sp>
    </p:spTree>
    <p:extLst>
      <p:ext uri="{BB962C8B-B14F-4D97-AF65-F5344CB8AC3E}">
        <p14:creationId xmlns:p14="http://schemas.microsoft.com/office/powerpoint/2010/main" val="152132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2641-E5B1-4B0D-8683-243E57965E87}" type="slidenum">
              <a:rPr lang="en-US" smtClean="0"/>
              <a:t>3</a:t>
            </a:fld>
            <a:endParaRPr lang="en-US" dirty="0"/>
          </a:p>
        </p:txBody>
      </p:sp>
    </p:spTree>
    <p:extLst>
      <p:ext uri="{BB962C8B-B14F-4D97-AF65-F5344CB8AC3E}">
        <p14:creationId xmlns:p14="http://schemas.microsoft.com/office/powerpoint/2010/main" val="282084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42641-E5B1-4B0D-8683-243E57965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91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42641-E5B1-4B0D-8683-243E57965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29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42641-E5B1-4B0D-8683-243E57965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52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455E735-931B-4174-A9D2-F7AA2A6E3A3A}"/>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41D1FC6-72B7-4BF1-92A5-981B32C6282F}"/>
              </a:ext>
            </a:extLst>
          </p:cNvPr>
          <p:cNvSpPr>
            <a:spLocks noGrp="1"/>
          </p:cNvSpPr>
          <p:nvPr>
            <p:ph type="pic" sz="quarter" idx="15"/>
          </p:nvPr>
        </p:nvSpPr>
        <p:spPr>
          <a:xfrm>
            <a:off x="680720" y="685799"/>
            <a:ext cx="10830560" cy="5486401"/>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BF57104-5AD3-4F7D-87FE-D1B5E2488922}"/>
              </a:ext>
            </a:extLst>
          </p:cNvPr>
          <p:cNvSpPr>
            <a:spLocks noGrp="1"/>
          </p:cNvSpPr>
          <p:nvPr>
            <p:ph type="title" hasCustomPrompt="1"/>
          </p:nvPr>
        </p:nvSpPr>
        <p:spPr>
          <a:xfrm>
            <a:off x="680720" y="3813048"/>
            <a:ext cx="10830560" cy="2359152"/>
          </a:xfrm>
          <a:gradFill>
            <a:gsLst>
              <a:gs pos="61000">
                <a:srgbClr val="000000">
                  <a:alpha val="52000"/>
                </a:srgbClr>
              </a:gs>
              <a:gs pos="0">
                <a:schemeClr val="tx1">
                  <a:alpha val="0"/>
                </a:schemeClr>
              </a:gs>
              <a:gs pos="10000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lvl1pPr algn="ctr">
              <a:defRPr lang="en-US" spc="300" baseline="0" dirty="0">
                <a:solidFill>
                  <a:schemeClr val="bg1"/>
                </a:solidFill>
                <a:effectLst>
                  <a:outerShdw blurRad="38100" dist="38100" dir="2700000" algn="tl">
                    <a:srgbClr val="000000">
                      <a:alpha val="43137"/>
                    </a:srgbClr>
                  </a:outerShdw>
                </a:effectLst>
                <a:latin typeface="+mj-lt"/>
              </a:defRPr>
            </a:lvl1pPr>
          </a:lstStyle>
          <a:p>
            <a:pPr marL="0" lvl="0" algn="ctr"/>
            <a:r>
              <a:rPr lang="en-US" dirty="0"/>
              <a:t>CLICK TO EDIT MASTER TEXT STYLES</a:t>
            </a:r>
          </a:p>
        </p:txBody>
      </p:sp>
      <p:sp>
        <p:nvSpPr>
          <p:cNvPr id="18" name="Text Placeholder 17">
            <a:extLst>
              <a:ext uri="{FF2B5EF4-FFF2-40B4-BE49-F238E27FC236}">
                <a16:creationId xmlns:a16="http://schemas.microsoft.com/office/drawing/2014/main" id="{C4B358A3-BDFA-4597-9B63-A2E31F630EB1}"/>
              </a:ext>
            </a:extLst>
          </p:cNvPr>
          <p:cNvSpPr>
            <a:spLocks noGrp="1"/>
          </p:cNvSpPr>
          <p:nvPr>
            <p:ph type="body" sz="quarter" idx="14"/>
          </p:nvPr>
        </p:nvSpPr>
        <p:spPr>
          <a:xfrm>
            <a:off x="1371598" y="5271713"/>
            <a:ext cx="9486902" cy="644994"/>
          </a:xfrm>
        </p:spPr>
        <p:txBody>
          <a:bodyPr>
            <a:normAutofit/>
          </a:bodyPr>
          <a:lstStyle>
            <a:lvl1pPr algn="ctr">
              <a:buNone/>
              <a:defRPr lang="en-US" sz="2400" i="1" kern="1200" dirty="0" smtClean="0">
                <a:solidFill>
                  <a:srgbClr val="FFFFFF"/>
                </a:solidFill>
                <a:effectLst>
                  <a:outerShdw blurRad="38100" dist="38100" dir="2700000" algn="tl">
                    <a:srgbClr val="000000">
                      <a:alpha val="43137"/>
                    </a:srgbClr>
                  </a:outerShdw>
                </a:effectLst>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419706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a:normAutofit/>
          </a:bodyPr>
          <a:lstStyle>
            <a:lvl1pPr algn="ctr">
              <a:defRPr sz="3200" cap="all" spc="300" baseline="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8" y="2353490"/>
            <a:ext cx="4614023"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4614022" cy="2607811"/>
          </a:xfrm>
        </p:spPr>
        <p:txBody>
          <a:bodyPr/>
          <a:lstStyle>
            <a:lvl1pPr>
              <a:defRPr lang="en-US" sz="1800" kern="1200" dirty="0">
                <a:solidFill>
                  <a:schemeClr val="tx2"/>
                </a:solidFill>
                <a:latin typeface="+mj-lt"/>
                <a:ea typeface="+mn-ea"/>
                <a:cs typeface="+mn-cs"/>
              </a:defRPr>
            </a:lvl1pPr>
            <a:lvl2pPr>
              <a:defRPr lang="en-US" sz="1800" kern="1200" dirty="0">
                <a:solidFill>
                  <a:schemeClr val="tx2"/>
                </a:solidFill>
                <a:latin typeface="+mj-lt"/>
                <a:ea typeface="+mn-ea"/>
                <a:cs typeface="+mn-cs"/>
              </a:defRPr>
            </a:lvl2pPr>
            <a:lvl3pPr>
              <a:defRPr lang="en-US" sz="1800" kern="1200" dirty="0">
                <a:solidFill>
                  <a:schemeClr val="tx2"/>
                </a:solidFill>
                <a:latin typeface="+mj-lt"/>
                <a:ea typeface="+mn-ea"/>
                <a:cs typeface="+mn-cs"/>
              </a:defRPr>
            </a:lvl3pPr>
            <a:lvl4pPr>
              <a:defRPr lang="en-US" sz="1800" kern="1200" dirty="0">
                <a:solidFill>
                  <a:schemeClr val="tx2"/>
                </a:solidFill>
                <a:latin typeface="+mj-lt"/>
                <a:ea typeface="+mn-ea"/>
                <a:cs typeface="+mn-cs"/>
              </a:defRPr>
            </a:lvl4pPr>
            <a:lvl5pPr>
              <a:defRPr lang="en-US" sz="18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276148" y="2351313"/>
            <a:ext cx="4614023"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276149" y="3150733"/>
            <a:ext cx="4614022" cy="2607811"/>
          </a:xfrm>
        </p:spPr>
        <p:txBody>
          <a:bodyPr/>
          <a:lstStyle>
            <a:lvl1pPr>
              <a:defRPr lang="en-US" sz="1800" kern="1200" dirty="0">
                <a:solidFill>
                  <a:schemeClr val="tx2"/>
                </a:solidFill>
                <a:latin typeface="+mj-lt"/>
                <a:ea typeface="+mn-ea"/>
                <a:cs typeface="+mn-cs"/>
              </a:defRPr>
            </a:lvl1pPr>
            <a:lvl2pPr>
              <a:defRPr lang="en-US" sz="1800" kern="1200" dirty="0">
                <a:solidFill>
                  <a:schemeClr val="tx2"/>
                </a:solidFill>
                <a:latin typeface="+mj-lt"/>
                <a:ea typeface="+mn-ea"/>
                <a:cs typeface="+mn-cs"/>
              </a:defRPr>
            </a:lvl2pPr>
            <a:lvl3pPr>
              <a:defRPr lang="en-US" sz="1800" kern="1200" dirty="0">
                <a:solidFill>
                  <a:schemeClr val="tx2"/>
                </a:solidFill>
                <a:latin typeface="+mj-lt"/>
                <a:ea typeface="+mn-ea"/>
                <a:cs typeface="+mn-cs"/>
              </a:defRPr>
            </a:lvl3pPr>
            <a:lvl4pPr>
              <a:defRPr lang="en-US" sz="1800" kern="1200" dirty="0">
                <a:solidFill>
                  <a:schemeClr val="tx2"/>
                </a:solidFill>
                <a:latin typeface="+mj-lt"/>
                <a:ea typeface="+mn-ea"/>
                <a:cs typeface="+mn-cs"/>
              </a:defRPr>
            </a:lvl4pPr>
            <a:lvl5pPr>
              <a:defRPr lang="en-US" sz="18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r>
              <a:rPr lang="en-US" dirty="0"/>
              <a:t>2/1/20XX</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1157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972D75D-D195-431F-9B9B-83BC97B9E972}"/>
              </a:ext>
              <a:ext uri="{C183D7F6-B498-43B3-948B-1728B52AA6E4}">
                <adec:decorative xmlns:adec="http://schemas.microsoft.com/office/drawing/2017/decorative" val="1"/>
              </a:ext>
            </a:extLst>
          </p:cNvPr>
          <p:cNvSpPr/>
          <p:nvPr userDrawn="1"/>
        </p:nvSpPr>
        <p:spPr>
          <a:xfrm>
            <a:off x="-21620" y="-17460"/>
            <a:ext cx="12213620" cy="6875460"/>
          </a:xfrm>
          <a:custGeom>
            <a:avLst/>
            <a:gdLst>
              <a:gd name="connsiteX0" fmla="*/ 0 w 12213620"/>
              <a:gd name="connsiteY0" fmla="*/ 0 h 6875460"/>
              <a:gd name="connsiteX1" fmla="*/ 12213620 w 12213620"/>
              <a:gd name="connsiteY1" fmla="*/ 0 h 6875460"/>
              <a:gd name="connsiteX2" fmla="*/ 12213620 w 12213620"/>
              <a:gd name="connsiteY2" fmla="*/ 6875460 h 6875460"/>
              <a:gd name="connsiteX3" fmla="*/ 0 w 12213620"/>
              <a:gd name="connsiteY3" fmla="*/ 6875460 h 6875460"/>
              <a:gd name="connsiteX4" fmla="*/ 0 w 12213620"/>
              <a:gd name="connsiteY4" fmla="*/ 0 h 6875460"/>
              <a:gd name="connsiteX5" fmla="*/ 707419 w 12213620"/>
              <a:gd name="connsiteY5" fmla="*/ 703262 h 6875460"/>
              <a:gd name="connsiteX6" fmla="*/ 707419 w 12213620"/>
              <a:gd name="connsiteY6" fmla="*/ 6189658 h 6875460"/>
              <a:gd name="connsiteX7" fmla="*/ 11527819 w 12213620"/>
              <a:gd name="connsiteY7" fmla="*/ 6189658 h 6875460"/>
              <a:gd name="connsiteX8" fmla="*/ 11527819 w 12213620"/>
              <a:gd name="connsiteY8" fmla="*/ 703262 h 6875460"/>
              <a:gd name="connsiteX9" fmla="*/ 707419 w 12213620"/>
              <a:gd name="connsiteY9" fmla="*/ 703262 h 68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3620" h="6875460">
                <a:moveTo>
                  <a:pt x="0" y="0"/>
                </a:moveTo>
                <a:lnTo>
                  <a:pt x="12213620" y="0"/>
                </a:lnTo>
                <a:lnTo>
                  <a:pt x="12213620" y="6875460"/>
                </a:lnTo>
                <a:lnTo>
                  <a:pt x="0" y="6875460"/>
                </a:lnTo>
                <a:lnTo>
                  <a:pt x="0" y="0"/>
                </a:lnTo>
                <a:close/>
                <a:moveTo>
                  <a:pt x="707419" y="703262"/>
                </a:moveTo>
                <a:lnTo>
                  <a:pt x="707419" y="6189658"/>
                </a:lnTo>
                <a:lnTo>
                  <a:pt x="11527819" y="6189658"/>
                </a:lnTo>
                <a:lnTo>
                  <a:pt x="11527819" y="703262"/>
                </a:lnTo>
                <a:lnTo>
                  <a:pt x="707419" y="703262"/>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6E8906FF-1D77-4726-A367-2D8934B1C65B}"/>
              </a:ext>
              <a:ext uri="{C183D7F6-B498-43B3-948B-1728B52AA6E4}">
                <adec:decorative xmlns:adec="http://schemas.microsoft.com/office/drawing/2017/decorative" val="1"/>
              </a:ext>
            </a:extLst>
          </p:cNvPr>
          <p:cNvSpPr/>
          <p:nvPr userDrawn="1"/>
        </p:nvSpPr>
        <p:spPr>
          <a:xfrm>
            <a:off x="685800" y="685802"/>
            <a:ext cx="10820400" cy="146957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1301828" y="1109662"/>
            <a:ext cx="9588343" cy="615316"/>
          </a:xfrm>
        </p:spPr>
        <p:txBody>
          <a:bodyPr>
            <a:normAutofit/>
          </a:bodyPr>
          <a:lstStyle>
            <a:lvl1pPr algn="ctr">
              <a:defRPr sz="3200" cap="all" spc="300" baseline="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25" name="Text Placeholder 4">
            <a:extLst>
              <a:ext uri="{FF2B5EF4-FFF2-40B4-BE49-F238E27FC236}">
                <a16:creationId xmlns:a16="http://schemas.microsoft.com/office/drawing/2014/main" id="{57667C45-3976-4FB9-8AA2-CEEA54F478FC}"/>
              </a:ext>
            </a:extLst>
          </p:cNvPr>
          <p:cNvSpPr>
            <a:spLocks noGrp="1"/>
          </p:cNvSpPr>
          <p:nvPr>
            <p:ph type="body" sz="quarter" idx="14"/>
          </p:nvPr>
        </p:nvSpPr>
        <p:spPr>
          <a:xfrm>
            <a:off x="1301829" y="2353490"/>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5">
            <a:extLst>
              <a:ext uri="{FF2B5EF4-FFF2-40B4-BE49-F238E27FC236}">
                <a16:creationId xmlns:a16="http://schemas.microsoft.com/office/drawing/2014/main" id="{582862EF-36C2-4067-B4E9-46075763FE5D}"/>
              </a:ext>
            </a:extLst>
          </p:cNvPr>
          <p:cNvSpPr>
            <a:spLocks noGrp="1"/>
          </p:cNvSpPr>
          <p:nvPr>
            <p:ph sz="quarter" idx="13"/>
          </p:nvPr>
        </p:nvSpPr>
        <p:spPr>
          <a:xfrm>
            <a:off x="1301829" y="3152910"/>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4651922" y="2351313"/>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4651923" y="3150733"/>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4F2BCF44-5B58-4008-96D3-D0C4D218812B}"/>
              </a:ext>
            </a:extLst>
          </p:cNvPr>
          <p:cNvSpPr>
            <a:spLocks noGrp="1"/>
          </p:cNvSpPr>
          <p:nvPr>
            <p:ph type="body" sz="quarter" idx="16"/>
          </p:nvPr>
        </p:nvSpPr>
        <p:spPr>
          <a:xfrm>
            <a:off x="8002016" y="2351313"/>
            <a:ext cx="2888156" cy="6835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B61BF555-E826-4753-AE48-390B0774D551}"/>
              </a:ext>
            </a:extLst>
          </p:cNvPr>
          <p:cNvSpPr>
            <a:spLocks noGrp="1"/>
          </p:cNvSpPr>
          <p:nvPr>
            <p:ph sz="quarter" idx="15"/>
          </p:nvPr>
        </p:nvSpPr>
        <p:spPr>
          <a:xfrm>
            <a:off x="8002017" y="3150733"/>
            <a:ext cx="2888155" cy="2607811"/>
          </a:xfrm>
        </p:spPr>
        <p:txBody>
          <a:bodyPr>
            <a:normAutofit/>
          </a:bodyPr>
          <a:lstStyle>
            <a:lvl1pPr>
              <a:defRPr lang="en-US" sz="1600" kern="1200" dirty="0">
                <a:solidFill>
                  <a:schemeClr val="tx2"/>
                </a:solidFill>
                <a:latin typeface="+mj-lt"/>
                <a:ea typeface="+mn-ea"/>
                <a:cs typeface="+mn-cs"/>
              </a:defRPr>
            </a:lvl1pPr>
            <a:lvl2pPr>
              <a:defRPr lang="en-US" sz="1600" kern="1200" dirty="0">
                <a:solidFill>
                  <a:schemeClr val="tx2"/>
                </a:solidFill>
                <a:latin typeface="+mj-lt"/>
                <a:ea typeface="+mn-ea"/>
                <a:cs typeface="+mn-cs"/>
              </a:defRPr>
            </a:lvl2pPr>
            <a:lvl3pPr>
              <a:defRPr lang="en-US" sz="1600" kern="1200" dirty="0">
                <a:solidFill>
                  <a:schemeClr val="tx2"/>
                </a:solidFill>
                <a:latin typeface="+mj-lt"/>
                <a:ea typeface="+mn-ea"/>
                <a:cs typeface="+mn-cs"/>
              </a:defRPr>
            </a:lvl3pPr>
            <a:lvl4pPr>
              <a:defRPr lang="en-US" sz="1600" kern="1200" dirty="0">
                <a:solidFill>
                  <a:schemeClr val="tx2"/>
                </a:solidFill>
                <a:latin typeface="+mj-lt"/>
                <a:ea typeface="+mn-ea"/>
                <a:cs typeface="+mn-cs"/>
              </a:defRPr>
            </a:lvl4pPr>
            <a:lvl5pPr>
              <a:defRPr lang="en-US" sz="1600" kern="1200" dirty="0">
                <a:solidFill>
                  <a:schemeClr val="tx2"/>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r>
              <a:rPr lang="en-US" dirty="0"/>
              <a:t>2/1/20XX</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9281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1317170" y="974829"/>
            <a:ext cx="5600700" cy="919286"/>
          </a:xfrm>
        </p:spPr>
        <p:txBody>
          <a:bodyPr>
            <a:normAutofit/>
          </a:bodyPr>
          <a:lstStyle>
            <a:lvl1pPr algn="ctr">
              <a:lnSpc>
                <a:spcPct val="100000"/>
              </a:lnSpc>
              <a:spcBef>
                <a:spcPts val="1000"/>
              </a:spcBef>
              <a:defRPr sz="3600" spc="300" baseline="0"/>
            </a:lvl1pPr>
          </a:lstStyle>
          <a:p>
            <a:r>
              <a:rPr lang="en-US" dirty="0"/>
              <a:t>CLICK TO EDIT MASTER TITLE STYLE</a:t>
            </a:r>
          </a:p>
        </p:txBody>
      </p:sp>
      <p:sp>
        <p:nvSpPr>
          <p:cNvPr id="4" name="Footer Placeholder 3">
            <a:extLst>
              <a:ext uri="{FF2B5EF4-FFF2-40B4-BE49-F238E27FC236}">
                <a16:creationId xmlns:a16="http://schemas.microsoft.com/office/drawing/2014/main" id="{40A44241-B30F-442D-BC0D-A638FB347693}"/>
              </a:ext>
            </a:extLst>
          </p:cNvPr>
          <p:cNvSpPr>
            <a:spLocks noGrp="1"/>
          </p:cNvSpPr>
          <p:nvPr>
            <p:ph type="ftr" sz="quarter" idx="11"/>
          </p:nvPr>
        </p:nvSpPr>
        <p:spPr/>
        <p:txBody>
          <a:bodyPr/>
          <a:lstStyle/>
          <a:p>
            <a:r>
              <a:rPr lang="en-US" dirty="0"/>
              <a:t>Sample Footer Text</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1309853" y="2135939"/>
            <a:ext cx="5600700" cy="3747232"/>
          </a:xfrm>
        </p:spPr>
        <p:txBody>
          <a:bodyPr/>
          <a:lstStyle>
            <a:lvl1pPr marL="0" indent="0">
              <a:buNone/>
              <a:defRPr lang="en-US" sz="2000" kern="1200" dirty="0" smtClean="0">
                <a:solidFill>
                  <a:schemeClr val="tx2"/>
                </a:solidFill>
                <a:latin typeface="+mj-lt"/>
                <a:ea typeface="+mn-ea"/>
                <a:cs typeface="+mn-cs"/>
              </a:defRPr>
            </a:lvl1pPr>
            <a:lvl2pPr marL="0" indent="0">
              <a:defRPr/>
            </a:lvl2pPr>
          </a:lstStyle>
          <a:p>
            <a:pPr lvl="0"/>
            <a:r>
              <a:rPr lang="en-US"/>
              <a:t>Click to edit Master text styles</a:t>
            </a:r>
          </a:p>
          <a:p>
            <a:pPr lvl="1"/>
            <a:r>
              <a:rPr lang="en-US"/>
              <a:t>Second level</a:t>
            </a:r>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8839200" y="685800"/>
            <a:ext cx="2667000" cy="2400300"/>
          </a:xfrm>
        </p:spPr>
        <p:txBody>
          <a:bodyPr/>
          <a:lstStyle/>
          <a:p>
            <a:r>
              <a:rPr lang="en-US"/>
              <a:t>Click icon to add picture</a:t>
            </a:r>
            <a:endParaRPr lang="en-US" dirty="0"/>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8839200" y="3726638"/>
            <a:ext cx="2667000" cy="2445558"/>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C48EE059-FB54-4749-99E9-807468BE576B}"/>
              </a:ext>
            </a:extLst>
          </p:cNvPr>
          <p:cNvSpPr>
            <a:spLocks noGrp="1"/>
          </p:cNvSpPr>
          <p:nvPr>
            <p:ph type="dt" sz="half" idx="10"/>
          </p:nvPr>
        </p:nvSpPr>
        <p:spPr/>
        <p:txBody>
          <a:bodyPr/>
          <a:lstStyle/>
          <a:p>
            <a:r>
              <a:rPr lang="en-US" dirty="0"/>
              <a:t>2/1/20XX</a:t>
            </a:r>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4261771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0C0AD0-C0C6-4753-98B3-7372479C8DB5}"/>
              </a:ext>
              <a:ext uri="{C183D7F6-B498-43B3-948B-1728B52AA6E4}">
                <adec:decorative xmlns:adec="http://schemas.microsoft.com/office/drawing/2017/decorative" val="1"/>
              </a:ext>
            </a:extLst>
          </p:cNvPr>
          <p:cNvSpPr/>
          <p:nvPr userDrawn="1"/>
        </p:nvSpPr>
        <p:spPr>
          <a:xfrm>
            <a:off x="7467600" y="685800"/>
            <a:ext cx="40386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FD5A13-435A-49E7-ACBD-C522443F9163}"/>
              </a:ext>
            </a:extLst>
          </p:cNvPr>
          <p:cNvSpPr>
            <a:spLocks noGrp="1"/>
          </p:cNvSpPr>
          <p:nvPr>
            <p:ph type="title" hasCustomPrompt="1"/>
          </p:nvPr>
        </p:nvSpPr>
        <p:spPr>
          <a:xfrm>
            <a:off x="7858124" y="1112837"/>
            <a:ext cx="3221037" cy="2011362"/>
          </a:xfrm>
        </p:spPr>
        <p:txBody>
          <a:bodyPr>
            <a:noAutofit/>
          </a:bodyPr>
          <a:lstStyle>
            <a:lvl1pPr algn="ctr">
              <a:lnSpc>
                <a:spcPct val="125000"/>
              </a:lnSpc>
              <a:spcBef>
                <a:spcPts val="1000"/>
              </a:spcBef>
              <a:spcAft>
                <a:spcPts val="1200"/>
              </a:spcAft>
              <a:defRPr sz="3200" spc="3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83B3BE5E-E2B2-4C08-9DF1-D0BBD2556DA6}"/>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5" name="Picture Placeholder 14">
            <a:extLst>
              <a:ext uri="{FF2B5EF4-FFF2-40B4-BE49-F238E27FC236}">
                <a16:creationId xmlns:a16="http://schemas.microsoft.com/office/drawing/2014/main" id="{66849A51-7BB5-4AC4-9826-3E40239DDC95}"/>
              </a:ext>
            </a:extLst>
          </p:cNvPr>
          <p:cNvSpPr>
            <a:spLocks noGrp="1"/>
          </p:cNvSpPr>
          <p:nvPr>
            <p:ph type="pic" sz="quarter" idx="13"/>
          </p:nvPr>
        </p:nvSpPr>
        <p:spPr>
          <a:xfrm>
            <a:off x="0" y="0"/>
            <a:ext cx="6781800" cy="6858000"/>
          </a:xfrm>
          <a:solidFill>
            <a:schemeClr val="tx2"/>
          </a:solidFill>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D61D3ED1-1003-44C1-AEAC-7217554CAB77}"/>
              </a:ext>
            </a:extLst>
          </p:cNvPr>
          <p:cNvSpPr>
            <a:spLocks noGrp="1"/>
          </p:cNvSpPr>
          <p:nvPr>
            <p:ph type="body" sz="quarter" idx="15"/>
          </p:nvPr>
        </p:nvSpPr>
        <p:spPr>
          <a:xfrm>
            <a:off x="7895432" y="3429000"/>
            <a:ext cx="3221037" cy="2316163"/>
          </a:xfrm>
        </p:spPr>
        <p:txBody>
          <a:bodyPr/>
          <a:lstStyle>
            <a:lvl1pPr algn="ctr">
              <a:buNone/>
              <a:defRPr lang="en-US" sz="2000" i="1" kern="1200" dirty="0" smtClean="0">
                <a:solidFill>
                  <a:schemeClr val="bg1"/>
                </a:solidFill>
                <a:latin typeface="+mj-lt"/>
                <a:ea typeface="+mn-ea"/>
                <a:cs typeface="+mn-cs"/>
              </a:defRPr>
            </a:lvl1pPr>
            <a:lvl2pPr>
              <a:defRPr lang="en-US" sz="2000" i="1" kern="1200" dirty="0" smtClean="0">
                <a:solidFill>
                  <a:schemeClr val="bg1"/>
                </a:solidFill>
                <a:latin typeface="+mj-lt"/>
                <a:ea typeface="+mn-ea"/>
                <a:cs typeface="+mn-cs"/>
              </a:defRPr>
            </a:lvl2pPr>
            <a:lvl3pPr>
              <a:defRPr lang="en-US" sz="2000" i="1" kern="1200" dirty="0" smtClean="0">
                <a:solidFill>
                  <a:schemeClr val="bg1"/>
                </a:solidFill>
                <a:latin typeface="+mj-lt"/>
                <a:ea typeface="+mn-ea"/>
                <a:cs typeface="+mn-cs"/>
              </a:defRPr>
            </a:lvl3pPr>
            <a:lvl4pPr>
              <a:defRPr lang="en-US" sz="2000" i="1" kern="1200" dirty="0" smtClean="0">
                <a:solidFill>
                  <a:schemeClr val="bg1"/>
                </a:solidFill>
                <a:latin typeface="+mj-lt"/>
                <a:ea typeface="+mn-ea"/>
                <a:cs typeface="+mn-cs"/>
              </a:defRPr>
            </a:lvl4pPr>
            <a:lvl5pPr>
              <a:defRPr lang="en-US" sz="2000" i="1" kern="1200" dirty="0">
                <a:solidFill>
                  <a:schemeClr val="bg1"/>
                </a:solidFill>
                <a:latin typeface="+mj-lt"/>
                <a:ea typeface="+mn-ea"/>
                <a:cs typeface="+mn-cs"/>
              </a:defRPr>
            </a:lvl5pPr>
          </a:lstStyle>
          <a:p>
            <a:pPr lvl="0"/>
            <a:r>
              <a:rPr lang="en-US"/>
              <a:t>Click to edit Master text styles</a:t>
            </a:r>
          </a:p>
        </p:txBody>
      </p:sp>
      <p:sp>
        <p:nvSpPr>
          <p:cNvPr id="3" name="Date Placeholder 2">
            <a:extLst>
              <a:ext uri="{FF2B5EF4-FFF2-40B4-BE49-F238E27FC236}">
                <a16:creationId xmlns:a16="http://schemas.microsoft.com/office/drawing/2014/main" id="{C2E19391-DDEC-44D3-81A7-253A8C2CCA7B}"/>
              </a:ext>
            </a:extLst>
          </p:cNvPr>
          <p:cNvSpPr>
            <a:spLocks noGrp="1"/>
          </p:cNvSpPr>
          <p:nvPr>
            <p:ph type="dt" sz="half" idx="10"/>
          </p:nvPr>
        </p:nvSpPr>
        <p:spPr/>
        <p:txBody>
          <a:bodyPr/>
          <a:lstStyle/>
          <a:p>
            <a:r>
              <a:rPr lang="en-US" dirty="0"/>
              <a:t>2/1/20XX</a:t>
            </a:r>
          </a:p>
        </p:txBody>
      </p:sp>
      <p:sp>
        <p:nvSpPr>
          <p:cNvPr id="5" name="Slide Number Placeholder 4">
            <a:extLst>
              <a:ext uri="{FF2B5EF4-FFF2-40B4-BE49-F238E27FC236}">
                <a16:creationId xmlns:a16="http://schemas.microsoft.com/office/drawing/2014/main" id="{21DE78C5-C86D-404C-886C-9B28A5B596E9}"/>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890697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C5E60-7529-465B-AC10-15DD9E06E52A}"/>
              </a:ext>
              <a:ext uri="{C183D7F6-B498-43B3-948B-1728B52AA6E4}">
                <adec:decorative xmlns:adec="http://schemas.microsoft.com/office/drawing/2017/decorative" val="1"/>
              </a:ext>
            </a:extLst>
          </p:cNvPr>
          <p:cNvSpPr/>
          <p:nvPr userDrawn="1"/>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4640239" y="904683"/>
            <a:ext cx="3043238" cy="1128258"/>
          </a:xfrm>
        </p:spPr>
        <p:txBody>
          <a:bodyPr anchor="b">
            <a:normAutofit/>
          </a:bodyPr>
          <a:lstStyle>
            <a:lvl1pPr algn="ctr">
              <a:defRPr sz="2800" spc="300" baseline="0"/>
            </a:lvl1pPr>
          </a:lstStyle>
          <a:p>
            <a:r>
              <a:rPr lang="en-US" dirty="0"/>
              <a:t>CLICK TO EDIT MASTER TITLE STYLE</a:t>
            </a:r>
          </a:p>
        </p:txBody>
      </p:sp>
      <p:sp>
        <p:nvSpPr>
          <p:cNvPr id="13" name="Picture Placeholder 12">
            <a:extLst>
              <a:ext uri="{FF2B5EF4-FFF2-40B4-BE49-F238E27FC236}">
                <a16:creationId xmlns:a16="http://schemas.microsoft.com/office/drawing/2014/main" id="{DCF980BD-6E88-4DED-B8BA-A6D71F26BAF4}"/>
              </a:ext>
            </a:extLst>
          </p:cNvPr>
          <p:cNvSpPr>
            <a:spLocks noGrp="1"/>
          </p:cNvSpPr>
          <p:nvPr>
            <p:ph type="pic" sz="quarter" idx="13"/>
          </p:nvPr>
        </p:nvSpPr>
        <p:spPr>
          <a:xfrm>
            <a:off x="0" y="0"/>
            <a:ext cx="3390900" cy="6858000"/>
          </a:xfrm>
        </p:spPr>
        <p:txBody>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066C855D-F8E6-4A14-9A2C-B840BF785374}"/>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4640238" y="2290117"/>
            <a:ext cx="3043238" cy="3442290"/>
          </a:xfrm>
        </p:spPr>
        <p:txBody>
          <a:bodyPr/>
          <a:lstStyle>
            <a:lvl1pPr algn="ctr">
              <a:buNone/>
              <a:defRPr lang="en-US" sz="2000" kern="1200" dirty="0" smtClean="0">
                <a:solidFill>
                  <a:schemeClr val="tx2"/>
                </a:solidFill>
                <a:latin typeface="+mj-lt"/>
                <a:ea typeface="+mn-ea"/>
                <a:cs typeface="+mn-cs"/>
              </a:defRPr>
            </a:lvl1pPr>
          </a:lstStyle>
          <a:p>
            <a:pPr lvl="0"/>
            <a:r>
              <a:rPr lang="en-US"/>
              <a:t>Click to edit Master text styles</a:t>
            </a:r>
          </a:p>
        </p:txBody>
      </p:sp>
      <p:sp>
        <p:nvSpPr>
          <p:cNvPr id="14" name="Picture Placeholder 12">
            <a:extLst>
              <a:ext uri="{FF2B5EF4-FFF2-40B4-BE49-F238E27FC236}">
                <a16:creationId xmlns:a16="http://schemas.microsoft.com/office/drawing/2014/main" id="{2D5F265C-D250-4B74-9361-166CBD595ED2}"/>
              </a:ext>
            </a:extLst>
          </p:cNvPr>
          <p:cNvSpPr>
            <a:spLocks noGrp="1"/>
          </p:cNvSpPr>
          <p:nvPr>
            <p:ph type="pic" sz="quarter" idx="14"/>
          </p:nvPr>
        </p:nvSpPr>
        <p:spPr>
          <a:xfrm>
            <a:off x="8801100" y="0"/>
            <a:ext cx="3390900" cy="6858000"/>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4B9CD27E-A7F2-4ABE-ACD4-27BF0183A80F}"/>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2/1/20XX</a:t>
            </a:r>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dirty="0">
              <a:solidFill>
                <a:schemeClr val="bg1"/>
              </a:solidFill>
            </a:endParaRPr>
          </a:p>
        </p:txBody>
      </p:sp>
    </p:spTree>
    <p:extLst>
      <p:ext uri="{BB962C8B-B14F-4D97-AF65-F5344CB8AC3E}">
        <p14:creationId xmlns:p14="http://schemas.microsoft.com/office/powerpoint/2010/main" val="64082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F0E8C4-F22F-4115-BFF9-731C089BD7B0}"/>
              </a:ext>
              <a:ext uri="{C183D7F6-B498-43B3-948B-1728B52AA6E4}">
                <adec:decorative xmlns:adec="http://schemas.microsoft.com/office/drawing/2017/decorative" val="1"/>
              </a:ext>
            </a:extLst>
          </p:cNvPr>
          <p:cNvSpPr/>
          <p:nvPr userDrawn="1"/>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D082772B-9710-45A8-9D16-12613E7BD4D4}"/>
              </a:ext>
              <a:ext uri="{C183D7F6-B498-43B3-948B-1728B52AA6E4}">
                <adec:decorative xmlns:adec="http://schemas.microsoft.com/office/drawing/2017/decorative" val="1"/>
              </a:ext>
            </a:extLst>
          </p:cNvPr>
          <p:cNvSpPr/>
          <p:nvPr userDrawn="1"/>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2A839-69EA-494F-A4E7-B066C09CF24A}"/>
              </a:ext>
            </a:extLst>
          </p:cNvPr>
          <p:cNvSpPr>
            <a:spLocks noGrp="1"/>
          </p:cNvSpPr>
          <p:nvPr>
            <p:ph type="title" hasCustomPrompt="1"/>
          </p:nvPr>
        </p:nvSpPr>
        <p:spPr>
          <a:xfrm>
            <a:off x="1274064" y="964889"/>
            <a:ext cx="5605272" cy="914400"/>
          </a:xfrm>
        </p:spPr>
        <p:txBody>
          <a:bodyPr>
            <a:noAutofit/>
          </a:bodyPr>
          <a:lstStyle>
            <a:lvl1pPr marL="228600" indent="-228600" algn="ctr">
              <a:lnSpc>
                <a:spcPct val="100000"/>
              </a:lnSpc>
              <a:spcBef>
                <a:spcPts val="1000"/>
              </a:spcBef>
              <a:defRPr sz="3200" spc="300" baseline="0"/>
            </a:lvl1pPr>
          </a:lstStyle>
          <a:p>
            <a:r>
              <a:rPr lang="en-US" dirty="0"/>
              <a:t>CLICK TO EDIT MASTER TITLE STYLE</a:t>
            </a:r>
          </a:p>
        </p:txBody>
      </p:sp>
      <p:sp>
        <p:nvSpPr>
          <p:cNvPr id="16" name="Footer Placeholder 3">
            <a:extLst>
              <a:ext uri="{FF2B5EF4-FFF2-40B4-BE49-F238E27FC236}">
                <a16:creationId xmlns:a16="http://schemas.microsoft.com/office/drawing/2014/main" id="{2289EB81-6F63-41FF-8B72-E2D82EB50E07}"/>
              </a:ext>
            </a:extLst>
          </p:cNvPr>
          <p:cNvSpPr>
            <a:spLocks noGrp="1"/>
          </p:cNvSpPr>
          <p:nvPr>
            <p:ph type="ftr" sz="quarter" idx="15"/>
          </p:nvPr>
        </p:nvSpPr>
        <p:spPr>
          <a:xfrm rot="5400000">
            <a:off x="-1708136" y="3223750"/>
            <a:ext cx="4114800" cy="410501"/>
          </a:xfrm>
        </p:spPr>
        <p:txBody>
          <a:bodyPr/>
          <a:lstStyle/>
          <a:p>
            <a:r>
              <a:rPr lang="en-US" dirty="0"/>
              <a:t>Sample Footer Text</a:t>
            </a:r>
          </a:p>
        </p:txBody>
      </p:sp>
      <p:sp>
        <p:nvSpPr>
          <p:cNvPr id="10" name="Text Placeholder 9">
            <a:extLst>
              <a:ext uri="{FF2B5EF4-FFF2-40B4-BE49-F238E27FC236}">
                <a16:creationId xmlns:a16="http://schemas.microsoft.com/office/drawing/2014/main" id="{F2D898A5-86F4-4520-A618-C1CE7FCC1E94}"/>
              </a:ext>
            </a:extLst>
          </p:cNvPr>
          <p:cNvSpPr>
            <a:spLocks noGrp="1"/>
          </p:cNvSpPr>
          <p:nvPr>
            <p:ph type="body" sz="quarter" idx="13"/>
          </p:nvPr>
        </p:nvSpPr>
        <p:spPr>
          <a:xfrm>
            <a:off x="1309853" y="2135829"/>
            <a:ext cx="5600700" cy="3642347"/>
          </a:xfrm>
        </p:spPr>
        <p:txBody>
          <a:bodyPr/>
          <a:lstStyle>
            <a:lvl1pPr marL="0" indent="0">
              <a:buNone/>
              <a:defRPr lang="en-US" sz="2000" kern="1200" dirty="0" smtClean="0">
                <a:solidFill>
                  <a:schemeClr val="tx2">
                    <a:lumMod val="90000"/>
                  </a:schemeClr>
                </a:solidFill>
                <a:latin typeface="+mj-lt"/>
                <a:ea typeface="+mn-ea"/>
                <a:cs typeface="+mn-cs"/>
              </a:defRPr>
            </a:lvl1pPr>
            <a:lvl2pPr>
              <a:defRPr lang="en-US" sz="2000" kern="1200" dirty="0" smtClean="0">
                <a:solidFill>
                  <a:schemeClr val="tx2">
                    <a:lumMod val="90000"/>
                  </a:schemeClr>
                </a:solidFill>
                <a:latin typeface="+mj-lt"/>
                <a:ea typeface="+mn-ea"/>
                <a:cs typeface="+mn-cs"/>
              </a:defRPr>
            </a:lvl2pPr>
            <a:lvl3pPr>
              <a:defRPr lang="en-US" sz="2000" kern="1200" dirty="0" smtClean="0">
                <a:solidFill>
                  <a:schemeClr val="tx2">
                    <a:lumMod val="90000"/>
                  </a:schemeClr>
                </a:solidFill>
                <a:latin typeface="+mj-lt"/>
                <a:ea typeface="+mn-ea"/>
                <a:cs typeface="+mn-cs"/>
              </a:defRPr>
            </a:lvl3pPr>
            <a:lvl4pPr>
              <a:defRPr lang="en-US" sz="2000" kern="1200" dirty="0" smtClean="0">
                <a:solidFill>
                  <a:schemeClr val="tx2">
                    <a:lumMod val="90000"/>
                  </a:schemeClr>
                </a:solidFill>
                <a:latin typeface="+mj-lt"/>
                <a:ea typeface="+mn-ea"/>
                <a:cs typeface="+mn-cs"/>
              </a:defRPr>
            </a:lvl4pPr>
            <a:lvl5pPr>
              <a:defRPr lang="en-US" sz="2000" kern="1200" dirty="0">
                <a:solidFill>
                  <a:schemeClr val="tx2">
                    <a:lumMod val="90000"/>
                  </a:schemeClr>
                </a:solidFill>
                <a:latin typeface="+mj-lt"/>
                <a:ea typeface="+mn-ea"/>
                <a:cs typeface="+mn-cs"/>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2D8262DD-38B7-432E-838E-874DEB156E0D}"/>
              </a:ext>
            </a:extLst>
          </p:cNvPr>
          <p:cNvSpPr>
            <a:spLocks noGrp="1"/>
          </p:cNvSpPr>
          <p:nvPr>
            <p:ph type="pic" sz="quarter" idx="10"/>
          </p:nvPr>
        </p:nvSpPr>
        <p:spPr>
          <a:xfrm>
            <a:off x="8839200" y="685800"/>
            <a:ext cx="2667000" cy="2400300"/>
          </a:xfrm>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A1F656D3-42D5-4850-9BCE-034D55DCDBF9}"/>
              </a:ext>
            </a:extLst>
          </p:cNvPr>
          <p:cNvSpPr>
            <a:spLocks noGrp="1"/>
          </p:cNvSpPr>
          <p:nvPr>
            <p:ph type="pic" sz="quarter" idx="11"/>
          </p:nvPr>
        </p:nvSpPr>
        <p:spPr>
          <a:xfrm>
            <a:off x="8839200" y="3764738"/>
            <a:ext cx="2667000" cy="2404872"/>
          </a:xfrm>
        </p:spPr>
        <p:txBody>
          <a:bodyPr/>
          <a:lstStyle/>
          <a:p>
            <a:r>
              <a:rPr lang="en-US"/>
              <a:t>Click icon to add picture</a:t>
            </a:r>
            <a:endParaRPr lang="en-US" dirty="0"/>
          </a:p>
        </p:txBody>
      </p:sp>
      <p:sp>
        <p:nvSpPr>
          <p:cNvPr id="15" name="Date Placeholder 2">
            <a:extLst>
              <a:ext uri="{FF2B5EF4-FFF2-40B4-BE49-F238E27FC236}">
                <a16:creationId xmlns:a16="http://schemas.microsoft.com/office/drawing/2014/main" id="{5E061156-5BF8-492F-93F2-A0C925229EF0}"/>
              </a:ext>
            </a:extLst>
          </p:cNvPr>
          <p:cNvSpPr>
            <a:spLocks noGrp="1"/>
          </p:cNvSpPr>
          <p:nvPr>
            <p:ph type="dt" sz="half" idx="14"/>
          </p:nvPr>
        </p:nvSpPr>
        <p:spPr>
          <a:xfrm rot="5400000">
            <a:off x="9800022" y="3223751"/>
            <a:ext cx="4114801" cy="410501"/>
          </a:xfrm>
        </p:spPr>
        <p:txBody>
          <a:bodyPr/>
          <a:lstStyle/>
          <a:p>
            <a:r>
              <a:rPr lang="en-US" dirty="0"/>
              <a:t>2/1/20XX</a:t>
            </a:r>
          </a:p>
        </p:txBody>
      </p:sp>
      <p:sp>
        <p:nvSpPr>
          <p:cNvPr id="18" name="Slide Number Placeholder 4">
            <a:extLst>
              <a:ext uri="{FF2B5EF4-FFF2-40B4-BE49-F238E27FC236}">
                <a16:creationId xmlns:a16="http://schemas.microsoft.com/office/drawing/2014/main" id="{DE11E1B1-2B5D-421D-9903-5D4845A77B77}"/>
              </a:ext>
            </a:extLst>
          </p:cNvPr>
          <p:cNvSpPr>
            <a:spLocks noGrp="1"/>
          </p:cNvSpPr>
          <p:nvPr>
            <p:ph type="sldNum" sz="quarter" idx="16"/>
          </p:nvPr>
        </p:nvSpPr>
        <p:spPr>
          <a:xfrm>
            <a:off x="11116340" y="6356350"/>
            <a:ext cx="871868" cy="365125"/>
          </a:xfrm>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554599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86BBE9-85AC-4FEF-8647-85DC61E30B35}"/>
              </a:ext>
              <a:ext uri="{C183D7F6-B498-43B3-948B-1728B52AA6E4}">
                <adec:decorative xmlns:adec="http://schemas.microsoft.com/office/drawing/2017/decorative" val="1"/>
              </a:ext>
            </a:extLst>
          </p:cNvPr>
          <p:cNvSpPr/>
          <p:nvPr userDrawn="1"/>
        </p:nvSpPr>
        <p:spPr>
          <a:xfrm>
            <a:off x="7467600" y="1732305"/>
            <a:ext cx="3390900" cy="348299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334835FD-1AFB-4FBE-BCCE-D5FAD1E9E8D2}"/>
              </a:ext>
            </a:extLst>
          </p:cNvPr>
          <p:cNvSpPr>
            <a:spLocks noGrp="1"/>
          </p:cNvSpPr>
          <p:nvPr>
            <p:ph type="pic" sz="quarter" idx="15"/>
          </p:nvPr>
        </p:nvSpPr>
        <p:spPr>
          <a:xfrm>
            <a:off x="0" y="0"/>
            <a:ext cx="12192000" cy="6858000"/>
          </a:xfrm>
          <a:custGeom>
            <a:avLst/>
            <a:gdLst>
              <a:gd name="connsiteX0" fmla="*/ 7467600 w 12192000"/>
              <a:gd name="connsiteY0" fmla="*/ 1732305 h 6858000"/>
              <a:gd name="connsiteX1" fmla="*/ 7467600 w 12192000"/>
              <a:gd name="connsiteY1" fmla="*/ 5215297 h 6858000"/>
              <a:gd name="connsiteX2" fmla="*/ 10858500 w 12192000"/>
              <a:gd name="connsiteY2" fmla="*/ 5215297 h 6858000"/>
              <a:gd name="connsiteX3" fmla="*/ 10858500 w 12192000"/>
              <a:gd name="connsiteY3" fmla="*/ 173230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467600" y="1732305"/>
                </a:moveTo>
                <a:lnTo>
                  <a:pt x="7467600" y="5215297"/>
                </a:lnTo>
                <a:lnTo>
                  <a:pt x="10858500" y="5215297"/>
                </a:lnTo>
                <a:lnTo>
                  <a:pt x="10858500" y="1732305"/>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7D50E5CE-ECB4-4D9A-95BD-EF41E78834EE}"/>
              </a:ext>
            </a:extLst>
          </p:cNvPr>
          <p:cNvSpPr>
            <a:spLocks noGrp="1"/>
          </p:cNvSpPr>
          <p:nvPr>
            <p:ph type="title" hasCustomPrompt="1"/>
          </p:nvPr>
        </p:nvSpPr>
        <p:spPr>
          <a:xfrm>
            <a:off x="7750629" y="2057400"/>
            <a:ext cx="2804191" cy="1775012"/>
          </a:xfrm>
        </p:spPr>
        <p:txBody>
          <a:bodyPr>
            <a:normAutofit/>
          </a:bodyPr>
          <a:lstStyle>
            <a:lvl1pPr marL="0" indent="0" algn="ctr">
              <a:lnSpc>
                <a:spcPct val="100000"/>
              </a:lnSpc>
              <a:spcBef>
                <a:spcPts val="1000"/>
              </a:spcBef>
              <a:defRPr sz="3200" spc="300"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15B8F8B4-7A4C-46FC-86C4-7EDF3965E8AF}"/>
              </a:ext>
            </a:extLst>
          </p:cNvPr>
          <p:cNvSpPr>
            <a:spLocks noGrp="1"/>
          </p:cNvSpPr>
          <p:nvPr>
            <p:ph type="body" sz="quarter" idx="14"/>
          </p:nvPr>
        </p:nvSpPr>
        <p:spPr>
          <a:xfrm>
            <a:off x="7831744" y="3986140"/>
            <a:ext cx="2663825" cy="976312"/>
          </a:xfrm>
        </p:spPr>
        <p:txBody>
          <a:bodyPr/>
          <a:lstStyle>
            <a:lvl1pPr marL="0" indent="0" algn="ctr">
              <a:buNone/>
              <a:defRPr lang="en-US" sz="2000" i="1" kern="1200" dirty="0" smtClean="0">
                <a:solidFill>
                  <a:schemeClr val="bg1"/>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40723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F888699-B2F4-4D1E-9B99-FB38DB6F8614}"/>
              </a:ext>
              <a:ext uri="{C183D7F6-B498-43B3-948B-1728B52AA6E4}">
                <adec:decorative xmlns:adec="http://schemas.microsoft.com/office/drawing/2017/decorative" val="1"/>
              </a:ext>
            </a:extLst>
          </p:cNvPr>
          <p:cNvSpPr/>
          <p:nvPr userDrawn="1"/>
        </p:nvSpPr>
        <p:spPr>
          <a:xfrm>
            <a:off x="-1" y="0"/>
            <a:ext cx="12192001"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59C0F5F-52B5-4046-92E2-12C9AE3A010A}"/>
              </a:ext>
              <a:ext uri="{C183D7F6-B498-43B3-948B-1728B52AA6E4}">
                <adec:decorative xmlns:adec="http://schemas.microsoft.com/office/drawing/2017/decorative" val="1"/>
              </a:ext>
            </a:extLst>
          </p:cNvPr>
          <p:cNvSpPr/>
          <p:nvPr userDrawn="1"/>
        </p:nvSpPr>
        <p:spPr>
          <a:xfrm>
            <a:off x="685799" y="685801"/>
            <a:ext cx="10820401"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6C531D59-0AA7-4A6E-A153-F12AF50DEB51}"/>
              </a:ext>
            </a:extLst>
          </p:cNvPr>
          <p:cNvSpPr>
            <a:spLocks noGrp="1"/>
          </p:cNvSpPr>
          <p:nvPr>
            <p:ph type="title"/>
          </p:nvPr>
        </p:nvSpPr>
        <p:spPr>
          <a:xfrm>
            <a:off x="1279525" y="1128712"/>
            <a:ext cx="9582507" cy="737575"/>
          </a:xfrm>
        </p:spPr>
        <p:txBody>
          <a:bodyPr>
            <a:normAutofit/>
          </a:bodyPr>
          <a:lstStyle>
            <a:lvl1pPr algn="ctr">
              <a:defRPr sz="3200" cap="all" spc="300" baseline="0"/>
            </a:lvl1pPr>
          </a:lstStyle>
          <a:p>
            <a:r>
              <a:rPr lang="en-US"/>
              <a:t>Click to edit Master title style</a:t>
            </a:r>
            <a:endParaRPr lang="en-US" dirty="0"/>
          </a:p>
        </p:txBody>
      </p:sp>
      <p:sp>
        <p:nvSpPr>
          <p:cNvPr id="27" name="Footer Placeholder 3">
            <a:extLst>
              <a:ext uri="{FF2B5EF4-FFF2-40B4-BE49-F238E27FC236}">
                <a16:creationId xmlns:a16="http://schemas.microsoft.com/office/drawing/2014/main" id="{A8CB739F-40B1-4B56-9FC7-D0C3D6C6A98E}"/>
              </a:ext>
            </a:extLst>
          </p:cNvPr>
          <p:cNvSpPr>
            <a:spLocks noGrp="1"/>
          </p:cNvSpPr>
          <p:nvPr>
            <p:ph type="ftr" sz="quarter" idx="22"/>
          </p:nvPr>
        </p:nvSpPr>
        <p:spPr>
          <a:xfrm rot="5400000">
            <a:off x="-1708136" y="3223750"/>
            <a:ext cx="4114800" cy="410501"/>
          </a:xfrm>
        </p:spPr>
        <p:txBody>
          <a:bodyPr/>
          <a:lstStyle/>
          <a:p>
            <a:r>
              <a:rPr lang="en-US" dirty="0"/>
              <a:t>Sample Footer Text</a:t>
            </a:r>
          </a:p>
        </p:txBody>
      </p:sp>
      <p:sp>
        <p:nvSpPr>
          <p:cNvPr id="19" name="Picture Placeholder 18">
            <a:extLst>
              <a:ext uri="{FF2B5EF4-FFF2-40B4-BE49-F238E27FC236}">
                <a16:creationId xmlns:a16="http://schemas.microsoft.com/office/drawing/2014/main" id="{F4662255-912C-47B2-9F89-E8EA289186C3}"/>
              </a:ext>
            </a:extLst>
          </p:cNvPr>
          <p:cNvSpPr>
            <a:spLocks noGrp="1"/>
          </p:cNvSpPr>
          <p:nvPr>
            <p:ph type="pic" sz="quarter" idx="10"/>
          </p:nvPr>
        </p:nvSpPr>
        <p:spPr>
          <a:xfrm>
            <a:off x="1279525" y="2155389"/>
            <a:ext cx="2003425" cy="2002536"/>
          </a:xfrm>
        </p:spPr>
        <p:txBody>
          <a:bodyPr/>
          <a:lstStyle/>
          <a:p>
            <a:r>
              <a:rPr lang="en-US"/>
              <a:t>Click icon to add picture</a:t>
            </a:r>
            <a:endParaRPr lang="en-US" dirty="0"/>
          </a:p>
        </p:txBody>
      </p:sp>
      <p:sp>
        <p:nvSpPr>
          <p:cNvPr id="13" name="Text Placeholder 2">
            <a:extLst>
              <a:ext uri="{FF2B5EF4-FFF2-40B4-BE49-F238E27FC236}">
                <a16:creationId xmlns:a16="http://schemas.microsoft.com/office/drawing/2014/main" id="{14BC86AA-75EF-424D-A00E-E44E64F49307}"/>
              </a:ext>
            </a:extLst>
          </p:cNvPr>
          <p:cNvSpPr>
            <a:spLocks noGrp="1"/>
          </p:cNvSpPr>
          <p:nvPr>
            <p:ph type="body" sz="quarter" idx="16"/>
          </p:nvPr>
        </p:nvSpPr>
        <p:spPr>
          <a:xfrm>
            <a:off x="1265795" y="4445636"/>
            <a:ext cx="2011363" cy="545126"/>
          </a:xfrm>
        </p:spPr>
        <p:txBody>
          <a:bodyPr/>
          <a:lstStyle>
            <a:lvl1pPr marL="0" indent="0" algn="ctr">
              <a:buNone/>
              <a:defRPr/>
            </a:lvl1pPr>
          </a:lstStyle>
          <a:p>
            <a:pPr lvl="0"/>
            <a:r>
              <a:rPr lang="en-US"/>
              <a:t>Click to edit Master text styles</a:t>
            </a:r>
          </a:p>
        </p:txBody>
      </p:sp>
      <p:sp>
        <p:nvSpPr>
          <p:cNvPr id="14" name="Text Placeholder 2">
            <a:extLst>
              <a:ext uri="{FF2B5EF4-FFF2-40B4-BE49-F238E27FC236}">
                <a16:creationId xmlns:a16="http://schemas.microsoft.com/office/drawing/2014/main" id="{4651915F-8813-4F19-9282-4069723EC96E}"/>
              </a:ext>
            </a:extLst>
          </p:cNvPr>
          <p:cNvSpPr>
            <a:spLocks noGrp="1"/>
          </p:cNvSpPr>
          <p:nvPr>
            <p:ph type="body" sz="quarter" idx="17"/>
          </p:nvPr>
        </p:nvSpPr>
        <p:spPr>
          <a:xfrm>
            <a:off x="1258339"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0" name="Picture Placeholder 18">
            <a:extLst>
              <a:ext uri="{FF2B5EF4-FFF2-40B4-BE49-F238E27FC236}">
                <a16:creationId xmlns:a16="http://schemas.microsoft.com/office/drawing/2014/main" id="{BDD03108-13F4-4623-8FF3-A81028227179}"/>
              </a:ext>
            </a:extLst>
          </p:cNvPr>
          <p:cNvSpPr>
            <a:spLocks noGrp="1"/>
          </p:cNvSpPr>
          <p:nvPr>
            <p:ph type="pic" sz="quarter" idx="11"/>
          </p:nvPr>
        </p:nvSpPr>
        <p:spPr>
          <a:xfrm>
            <a:off x="3804132" y="2155389"/>
            <a:ext cx="2003425" cy="2002536"/>
          </a:xfrm>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85FEA53B-7103-43EE-A27D-C03676BE7A3E}"/>
              </a:ext>
            </a:extLst>
          </p:cNvPr>
          <p:cNvSpPr>
            <a:spLocks noGrp="1"/>
          </p:cNvSpPr>
          <p:nvPr>
            <p:ph type="body" sz="quarter" idx="14"/>
          </p:nvPr>
        </p:nvSpPr>
        <p:spPr>
          <a:xfrm>
            <a:off x="3803650" y="4446588"/>
            <a:ext cx="2011363" cy="545126"/>
          </a:xfrm>
        </p:spPr>
        <p:txBody>
          <a:bodyPr/>
          <a:lstStyle>
            <a:lvl1pPr marL="0" indent="0" algn="ctr">
              <a:buNone/>
              <a:defRPr/>
            </a:lvl1pPr>
          </a:lstStyle>
          <a:p>
            <a:pPr lvl="0"/>
            <a:r>
              <a:rPr lang="en-US"/>
              <a:t>Click to edit Master text styles</a:t>
            </a:r>
          </a:p>
        </p:txBody>
      </p:sp>
      <p:sp>
        <p:nvSpPr>
          <p:cNvPr id="12" name="Text Placeholder 2">
            <a:extLst>
              <a:ext uri="{FF2B5EF4-FFF2-40B4-BE49-F238E27FC236}">
                <a16:creationId xmlns:a16="http://schemas.microsoft.com/office/drawing/2014/main" id="{D2D40785-78DE-4A0A-BE87-FBA306D4E0E8}"/>
              </a:ext>
            </a:extLst>
          </p:cNvPr>
          <p:cNvSpPr>
            <a:spLocks noGrp="1"/>
          </p:cNvSpPr>
          <p:nvPr>
            <p:ph type="body" sz="quarter" idx="15"/>
          </p:nvPr>
        </p:nvSpPr>
        <p:spPr>
          <a:xfrm>
            <a:off x="3796194" y="5031761"/>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1" name="Picture Placeholder 18">
            <a:extLst>
              <a:ext uri="{FF2B5EF4-FFF2-40B4-BE49-F238E27FC236}">
                <a16:creationId xmlns:a16="http://schemas.microsoft.com/office/drawing/2014/main" id="{91167149-D0F9-4485-9BE8-A52BED2664AC}"/>
              </a:ext>
            </a:extLst>
          </p:cNvPr>
          <p:cNvSpPr>
            <a:spLocks noGrp="1"/>
          </p:cNvSpPr>
          <p:nvPr>
            <p:ph type="pic" sz="quarter" idx="12"/>
          </p:nvPr>
        </p:nvSpPr>
        <p:spPr>
          <a:xfrm>
            <a:off x="6332269" y="2155389"/>
            <a:ext cx="2003425" cy="2002536"/>
          </a:xfrm>
        </p:spPr>
        <p:txBody>
          <a:bodyPr/>
          <a:lstStyle/>
          <a:p>
            <a:r>
              <a:rPr lang="en-US"/>
              <a:t>Click icon to add picture</a:t>
            </a:r>
            <a:endParaRPr lang="en-US" dirty="0"/>
          </a:p>
        </p:txBody>
      </p:sp>
      <p:sp>
        <p:nvSpPr>
          <p:cNvPr id="15" name="Text Placeholder 2">
            <a:extLst>
              <a:ext uri="{FF2B5EF4-FFF2-40B4-BE49-F238E27FC236}">
                <a16:creationId xmlns:a16="http://schemas.microsoft.com/office/drawing/2014/main" id="{AB40F8CF-C64A-4DB4-9A1A-7BFAC245F02A}"/>
              </a:ext>
            </a:extLst>
          </p:cNvPr>
          <p:cNvSpPr>
            <a:spLocks noGrp="1"/>
          </p:cNvSpPr>
          <p:nvPr>
            <p:ph type="body" sz="quarter" idx="18"/>
          </p:nvPr>
        </p:nvSpPr>
        <p:spPr>
          <a:xfrm>
            <a:off x="6333721" y="4445636"/>
            <a:ext cx="2011363" cy="545126"/>
          </a:xfrm>
        </p:spPr>
        <p:txBody>
          <a:bodyPr/>
          <a:lstStyle>
            <a:lvl1pPr marL="0" indent="0" algn="ctr">
              <a:buNone/>
              <a:defRPr/>
            </a:lvl1pPr>
          </a:lstStyle>
          <a:p>
            <a:pPr lvl="0"/>
            <a:r>
              <a:rPr lang="en-US"/>
              <a:t>Click to edit Master text styles</a:t>
            </a:r>
          </a:p>
        </p:txBody>
      </p:sp>
      <p:sp>
        <p:nvSpPr>
          <p:cNvPr id="16" name="Text Placeholder 2">
            <a:extLst>
              <a:ext uri="{FF2B5EF4-FFF2-40B4-BE49-F238E27FC236}">
                <a16:creationId xmlns:a16="http://schemas.microsoft.com/office/drawing/2014/main" id="{CF3F1EF2-8FAE-4D87-AF55-EB9978D55F87}"/>
              </a:ext>
            </a:extLst>
          </p:cNvPr>
          <p:cNvSpPr>
            <a:spLocks noGrp="1"/>
          </p:cNvSpPr>
          <p:nvPr>
            <p:ph type="body" sz="quarter" idx="19"/>
          </p:nvPr>
        </p:nvSpPr>
        <p:spPr>
          <a:xfrm>
            <a:off x="6326265"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2" name="Picture Placeholder 18">
            <a:extLst>
              <a:ext uri="{FF2B5EF4-FFF2-40B4-BE49-F238E27FC236}">
                <a16:creationId xmlns:a16="http://schemas.microsoft.com/office/drawing/2014/main" id="{1A66F4CC-066D-41CE-A8F6-A452F518D57B}"/>
              </a:ext>
            </a:extLst>
          </p:cNvPr>
          <p:cNvSpPr>
            <a:spLocks noGrp="1"/>
          </p:cNvSpPr>
          <p:nvPr>
            <p:ph type="pic" sz="quarter" idx="13"/>
          </p:nvPr>
        </p:nvSpPr>
        <p:spPr>
          <a:xfrm>
            <a:off x="8858607" y="2155389"/>
            <a:ext cx="2003425" cy="2002536"/>
          </a:xfrm>
        </p:spPr>
        <p:txBody>
          <a:bodyPr/>
          <a:lstStyle/>
          <a:p>
            <a:r>
              <a:rPr lang="en-US"/>
              <a:t>Click icon to add picture</a:t>
            </a:r>
            <a:endParaRPr lang="en-US" dirty="0"/>
          </a:p>
        </p:txBody>
      </p:sp>
      <p:sp>
        <p:nvSpPr>
          <p:cNvPr id="18" name="Text Placeholder 2">
            <a:extLst>
              <a:ext uri="{FF2B5EF4-FFF2-40B4-BE49-F238E27FC236}">
                <a16:creationId xmlns:a16="http://schemas.microsoft.com/office/drawing/2014/main" id="{5FA1103C-3979-4242-A077-18B4BD99A79A}"/>
              </a:ext>
            </a:extLst>
          </p:cNvPr>
          <p:cNvSpPr>
            <a:spLocks noGrp="1"/>
          </p:cNvSpPr>
          <p:nvPr>
            <p:ph type="body" sz="quarter" idx="20"/>
          </p:nvPr>
        </p:nvSpPr>
        <p:spPr>
          <a:xfrm>
            <a:off x="8863792" y="4445636"/>
            <a:ext cx="2011363" cy="545126"/>
          </a:xfrm>
        </p:spPr>
        <p:txBody>
          <a:bodyPr/>
          <a:lstStyle>
            <a:lvl1pPr marL="0" indent="0" algn="ctr">
              <a:buNone/>
              <a:defRPr/>
            </a:lvl1pPr>
          </a:lstStyle>
          <a:p>
            <a:pPr lvl="0"/>
            <a:r>
              <a:rPr lang="en-US"/>
              <a:t>Click to edit Master text styles</a:t>
            </a:r>
          </a:p>
        </p:txBody>
      </p:sp>
      <p:sp>
        <p:nvSpPr>
          <p:cNvPr id="23" name="Text Placeholder 2">
            <a:extLst>
              <a:ext uri="{FF2B5EF4-FFF2-40B4-BE49-F238E27FC236}">
                <a16:creationId xmlns:a16="http://schemas.microsoft.com/office/drawing/2014/main" id="{48AFB00F-138B-4D19-BB2E-61BF5D57CD23}"/>
              </a:ext>
            </a:extLst>
          </p:cNvPr>
          <p:cNvSpPr>
            <a:spLocks noGrp="1"/>
          </p:cNvSpPr>
          <p:nvPr>
            <p:ph type="body" sz="quarter" idx="21"/>
          </p:nvPr>
        </p:nvSpPr>
        <p:spPr>
          <a:xfrm>
            <a:off x="8856336" y="5030809"/>
            <a:ext cx="2011363" cy="545126"/>
          </a:xfrm>
        </p:spPr>
        <p:txBody>
          <a:bodyPr/>
          <a:lstStyle>
            <a:lvl1pPr marL="0" indent="0" algn="ctr">
              <a:buNone/>
              <a:defRPr lang="en-US" sz="1800" kern="1200" dirty="0" smtClean="0">
                <a:solidFill>
                  <a:schemeClr val="tx2"/>
                </a:solidFill>
                <a:latin typeface="+mj-lt"/>
                <a:ea typeface="+mn-ea"/>
                <a:cs typeface="+mn-cs"/>
              </a:defRPr>
            </a:lvl1pPr>
          </a:lstStyle>
          <a:p>
            <a:pPr lvl="0"/>
            <a:r>
              <a:rPr lang="en-US"/>
              <a:t>Click to edit Master text styles</a:t>
            </a:r>
          </a:p>
        </p:txBody>
      </p:sp>
      <p:sp>
        <p:nvSpPr>
          <p:cNvPr id="25" name="Date Placeholder 3">
            <a:extLst>
              <a:ext uri="{FF2B5EF4-FFF2-40B4-BE49-F238E27FC236}">
                <a16:creationId xmlns:a16="http://schemas.microsoft.com/office/drawing/2014/main" id="{DBE35EB5-8D79-4E90-872C-AF52B25E1F62}"/>
              </a:ext>
            </a:extLst>
          </p:cNvPr>
          <p:cNvSpPr>
            <a:spLocks noGrp="1"/>
          </p:cNvSpPr>
          <p:nvPr>
            <p:ph type="dt" sz="half" idx="4294967295"/>
          </p:nvPr>
        </p:nvSpPr>
        <p:spPr>
          <a:xfrm rot="5400000">
            <a:off x="9782174" y="3224214"/>
            <a:ext cx="4114800" cy="409575"/>
          </a:xfrm>
        </p:spPr>
        <p:txBody>
          <a:bodyPr/>
          <a:lstStyle/>
          <a:p>
            <a:r>
              <a:rPr lang="en-US" dirty="0"/>
              <a:t>2/1/20XX</a:t>
            </a:r>
          </a:p>
        </p:txBody>
      </p:sp>
      <p:sp>
        <p:nvSpPr>
          <p:cNvPr id="26" name="Slide Number Placeholder 5">
            <a:extLst>
              <a:ext uri="{FF2B5EF4-FFF2-40B4-BE49-F238E27FC236}">
                <a16:creationId xmlns:a16="http://schemas.microsoft.com/office/drawing/2014/main" id="{FC9F0DA2-B99D-4F44-9277-9BA3A1D929FF}"/>
              </a:ext>
            </a:extLst>
          </p:cNvPr>
          <p:cNvSpPr>
            <a:spLocks noGrp="1"/>
          </p:cNvSpPr>
          <p:nvPr>
            <p:ph type="sldNum" sz="quarter" idx="4294967295"/>
          </p:nvPr>
        </p:nvSpPr>
        <p:spPr>
          <a:xfrm>
            <a:off x="11506200" y="6356350"/>
            <a:ext cx="685800" cy="365125"/>
          </a:xfrm>
        </p:spPr>
        <p:txBody>
          <a:bodyPr/>
          <a:lstStyle/>
          <a:p>
            <a:pPr algn="ctr"/>
            <a:fld id="{54B97B59-3B2F-4E46-A216-C2A7D249F47E}" type="slidenum">
              <a:rPr lang="en-US" smtClean="0"/>
              <a:pPr algn="ctr"/>
              <a:t>‹#›</a:t>
            </a:fld>
            <a:endParaRPr lang="en-US" dirty="0"/>
          </a:p>
        </p:txBody>
      </p:sp>
    </p:spTree>
    <p:extLst>
      <p:ext uri="{BB962C8B-B14F-4D97-AF65-F5344CB8AC3E}">
        <p14:creationId xmlns:p14="http://schemas.microsoft.com/office/powerpoint/2010/main" val="269787070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FB711-F0FD-482F-8C0C-73A394357D20}"/>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A5B9AF-5A01-4BFC-9250-DF50A92820AE}"/>
              </a:ext>
            </a:extLst>
          </p:cNvPr>
          <p:cNvSpPr>
            <a:spLocks noGrp="1"/>
          </p:cNvSpPr>
          <p:nvPr>
            <p:ph type="title" hasCustomPrompt="1"/>
          </p:nvPr>
        </p:nvSpPr>
        <p:spPr>
          <a:xfrm>
            <a:off x="1026042" y="1371598"/>
            <a:ext cx="3987209" cy="2852057"/>
          </a:xfrm>
        </p:spPr>
        <p:txBody>
          <a:bodyPr>
            <a:normAutofit/>
          </a:bodyPr>
          <a:lstStyle>
            <a:lvl1pPr algn="ctr">
              <a:lnSpc>
                <a:spcPct val="100000"/>
              </a:lnSpc>
              <a:spcBef>
                <a:spcPts val="1000"/>
              </a:spcBef>
              <a:defRPr sz="3600" spc="3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FF7EC272-1CDA-49EE-A51D-80289D74B19B}"/>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5" name="Text Placeholder 14">
            <a:extLst>
              <a:ext uri="{FF2B5EF4-FFF2-40B4-BE49-F238E27FC236}">
                <a16:creationId xmlns:a16="http://schemas.microsoft.com/office/drawing/2014/main" id="{0E58EB54-7A97-4BDA-89DA-0C3B50AB5D1B}"/>
              </a:ext>
            </a:extLst>
          </p:cNvPr>
          <p:cNvSpPr>
            <a:spLocks noGrp="1"/>
          </p:cNvSpPr>
          <p:nvPr>
            <p:ph type="body" sz="quarter" idx="18"/>
          </p:nvPr>
        </p:nvSpPr>
        <p:spPr>
          <a:xfrm>
            <a:off x="1026042" y="4506686"/>
            <a:ext cx="3987209" cy="979715"/>
          </a:xfrm>
        </p:spPr>
        <p:txBody>
          <a:bodyPr/>
          <a:lstStyle>
            <a:lvl1pPr algn="ctr">
              <a:buNone/>
              <a:defRPr lang="en-US" sz="2400" i="1" kern="1200" dirty="0" smtClean="0">
                <a:solidFill>
                  <a:schemeClr val="bg1"/>
                </a:solidFill>
                <a:latin typeface="+mj-lt"/>
                <a:ea typeface="+mn-ea"/>
                <a:cs typeface="+mn-cs"/>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9442EAB5-F425-4F03-8BE5-3BD953A108C1}"/>
              </a:ext>
            </a:extLst>
          </p:cNvPr>
          <p:cNvSpPr>
            <a:spLocks noGrp="1"/>
          </p:cNvSpPr>
          <p:nvPr>
            <p:ph type="pic" sz="quarter" idx="13"/>
          </p:nvPr>
        </p:nvSpPr>
        <p:spPr>
          <a:xfrm>
            <a:off x="6781800" y="682625"/>
            <a:ext cx="2230438" cy="2573338"/>
          </a:xfrm>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C6529874-B997-42AB-BBB3-2CE23B26BD9D}"/>
              </a:ext>
            </a:extLst>
          </p:cNvPr>
          <p:cNvSpPr>
            <a:spLocks noGrp="1"/>
          </p:cNvSpPr>
          <p:nvPr>
            <p:ph type="pic" sz="quarter" idx="14"/>
          </p:nvPr>
        </p:nvSpPr>
        <p:spPr>
          <a:xfrm>
            <a:off x="9352222" y="682625"/>
            <a:ext cx="2153978" cy="2573338"/>
          </a:xfrm>
        </p:spPr>
        <p:txBody>
          <a:bodyPr/>
          <a:lstStyle/>
          <a:p>
            <a:r>
              <a:rPr lang="en-US"/>
              <a:t>Click icon to add picture</a:t>
            </a:r>
            <a:endParaRPr lang="en-US" dirty="0"/>
          </a:p>
        </p:txBody>
      </p:sp>
      <p:sp>
        <p:nvSpPr>
          <p:cNvPr id="20" name="Picture Placeholder 16">
            <a:extLst>
              <a:ext uri="{FF2B5EF4-FFF2-40B4-BE49-F238E27FC236}">
                <a16:creationId xmlns:a16="http://schemas.microsoft.com/office/drawing/2014/main" id="{AA605188-CCD4-4291-BF83-1ED9B4544B2E}"/>
              </a:ext>
            </a:extLst>
          </p:cNvPr>
          <p:cNvSpPr>
            <a:spLocks noGrp="1"/>
          </p:cNvSpPr>
          <p:nvPr>
            <p:ph type="pic" sz="quarter" idx="16"/>
          </p:nvPr>
        </p:nvSpPr>
        <p:spPr>
          <a:xfrm>
            <a:off x="6781516" y="3599121"/>
            <a:ext cx="2230438" cy="2573338"/>
          </a:xfrm>
        </p:spPr>
        <p:txBody>
          <a:bodyPr/>
          <a:lstStyle/>
          <a:p>
            <a:r>
              <a:rPr lang="en-US"/>
              <a:t>Click icon to add picture</a:t>
            </a:r>
            <a:endParaRPr lang="en-US" dirty="0"/>
          </a:p>
        </p:txBody>
      </p:sp>
      <p:sp>
        <p:nvSpPr>
          <p:cNvPr id="19" name="Picture Placeholder 16">
            <a:extLst>
              <a:ext uri="{FF2B5EF4-FFF2-40B4-BE49-F238E27FC236}">
                <a16:creationId xmlns:a16="http://schemas.microsoft.com/office/drawing/2014/main" id="{786F9C7D-3C9C-4579-A6F5-D9510E41CF2D}"/>
              </a:ext>
            </a:extLst>
          </p:cNvPr>
          <p:cNvSpPr>
            <a:spLocks noGrp="1"/>
          </p:cNvSpPr>
          <p:nvPr>
            <p:ph type="pic" sz="quarter" idx="15"/>
          </p:nvPr>
        </p:nvSpPr>
        <p:spPr>
          <a:xfrm>
            <a:off x="9352222" y="3599121"/>
            <a:ext cx="2153978" cy="2573338"/>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6A5D7937-881E-428C-BBB9-CFD456B6B8F0}"/>
              </a:ext>
            </a:extLst>
          </p:cNvPr>
          <p:cNvSpPr>
            <a:spLocks noGrp="1"/>
          </p:cNvSpPr>
          <p:nvPr>
            <p:ph type="dt" sz="half" idx="10"/>
          </p:nvPr>
        </p:nvSpPr>
        <p:spPr/>
        <p:txBody>
          <a:bodyPr/>
          <a:lstStyle/>
          <a:p>
            <a:r>
              <a:rPr lang="en-US" dirty="0"/>
              <a:t>2/1/20XX</a:t>
            </a:r>
          </a:p>
        </p:txBody>
      </p:sp>
      <p:sp>
        <p:nvSpPr>
          <p:cNvPr id="5" name="Slide Number Placeholder 4">
            <a:extLst>
              <a:ext uri="{FF2B5EF4-FFF2-40B4-BE49-F238E27FC236}">
                <a16:creationId xmlns:a16="http://schemas.microsoft.com/office/drawing/2014/main" id="{781AA779-6816-4CA0-BB13-97E8A97DFDE9}"/>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49433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9BBC74-EB51-49D7-B971-ECEF9CF61D41}"/>
              </a:ext>
              <a:ext uri="{C183D7F6-B498-43B3-948B-1728B52AA6E4}">
                <adec:decorative xmlns:adec="http://schemas.microsoft.com/office/drawing/2017/decorative" val="1"/>
              </a:ext>
            </a:extLst>
          </p:cNvPr>
          <p:cNvSpPr/>
          <p:nvPr userDrawn="1"/>
        </p:nvSpPr>
        <p:spPr>
          <a:xfrm>
            <a:off x="685800" y="685801"/>
            <a:ext cx="7467601"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112E3-539C-42BB-BF3C-5D45BF2D8E61}"/>
              </a:ext>
            </a:extLst>
          </p:cNvPr>
          <p:cNvSpPr>
            <a:spLocks noGrp="1"/>
          </p:cNvSpPr>
          <p:nvPr>
            <p:ph type="title" hasCustomPrompt="1"/>
          </p:nvPr>
        </p:nvSpPr>
        <p:spPr>
          <a:xfrm>
            <a:off x="1360714" y="944564"/>
            <a:ext cx="6106886" cy="873350"/>
          </a:xfrm>
        </p:spPr>
        <p:txBody>
          <a:bodyPr>
            <a:normAutofit/>
          </a:bodyPr>
          <a:lstStyle>
            <a:lvl1pPr algn="ctr">
              <a:lnSpc>
                <a:spcPct val="100000"/>
              </a:lnSpc>
              <a:spcBef>
                <a:spcPts val="1000"/>
              </a:spcBef>
              <a:defRPr sz="3200" spc="300" baseline="0"/>
            </a:lvl1pPr>
          </a:lstStyle>
          <a:p>
            <a:r>
              <a:rPr lang="en-US" dirty="0"/>
              <a:t>CLICK TO EDIT MASTER TITLE STYLE</a:t>
            </a:r>
          </a:p>
        </p:txBody>
      </p:sp>
      <p:sp>
        <p:nvSpPr>
          <p:cNvPr id="4" name="Footer Placeholder 3">
            <a:extLst>
              <a:ext uri="{FF2B5EF4-FFF2-40B4-BE49-F238E27FC236}">
                <a16:creationId xmlns:a16="http://schemas.microsoft.com/office/drawing/2014/main" id="{610806B2-016E-4D04-B3A9-D00B8645D895}"/>
              </a:ext>
            </a:extLst>
          </p:cNvPr>
          <p:cNvSpPr>
            <a:spLocks noGrp="1"/>
          </p:cNvSpPr>
          <p:nvPr>
            <p:ph type="ftr" sz="quarter" idx="11"/>
          </p:nvPr>
        </p:nvSpPr>
        <p:spPr/>
        <p:txBody>
          <a:bodyPr/>
          <a:lstStyle/>
          <a:p>
            <a:r>
              <a:rPr lang="en-US" dirty="0"/>
              <a:t>Sample Footer Text</a:t>
            </a:r>
          </a:p>
        </p:txBody>
      </p:sp>
      <p:sp>
        <p:nvSpPr>
          <p:cNvPr id="14" name="Content Placeholder 13">
            <a:extLst>
              <a:ext uri="{FF2B5EF4-FFF2-40B4-BE49-F238E27FC236}">
                <a16:creationId xmlns:a16="http://schemas.microsoft.com/office/drawing/2014/main" id="{4CFE5E1A-5CA9-4FF2-949E-A804EA05C22E}"/>
              </a:ext>
            </a:extLst>
          </p:cNvPr>
          <p:cNvSpPr>
            <a:spLocks noGrp="1"/>
          </p:cNvSpPr>
          <p:nvPr>
            <p:ph sz="quarter" idx="14"/>
          </p:nvPr>
        </p:nvSpPr>
        <p:spPr>
          <a:xfrm>
            <a:off x="1371600" y="2057400"/>
            <a:ext cx="6096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F1503E13-8CCB-4B44-A160-FE91FECE41EA}"/>
              </a:ext>
            </a:extLst>
          </p:cNvPr>
          <p:cNvSpPr>
            <a:spLocks noGrp="1"/>
          </p:cNvSpPr>
          <p:nvPr>
            <p:ph type="pic" sz="quarter" idx="13"/>
          </p:nvPr>
        </p:nvSpPr>
        <p:spPr>
          <a:xfrm>
            <a:off x="8153400" y="685799"/>
            <a:ext cx="3397250" cy="5486401"/>
          </a:xfrm>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D0F59A49-6D3D-4BB6-ADBF-00E13E6C64F3}"/>
              </a:ext>
            </a:extLst>
          </p:cNvPr>
          <p:cNvSpPr>
            <a:spLocks noGrp="1"/>
          </p:cNvSpPr>
          <p:nvPr>
            <p:ph type="dt" sz="half" idx="10"/>
          </p:nvPr>
        </p:nvSpPr>
        <p:spPr/>
        <p:txBody>
          <a:bodyPr/>
          <a:lstStyle/>
          <a:p>
            <a:r>
              <a:rPr lang="en-US" dirty="0"/>
              <a:t>2/1/20XX</a:t>
            </a:r>
          </a:p>
        </p:txBody>
      </p:sp>
      <p:sp>
        <p:nvSpPr>
          <p:cNvPr id="5" name="Slide Number Placeholder 4">
            <a:extLst>
              <a:ext uri="{FF2B5EF4-FFF2-40B4-BE49-F238E27FC236}">
                <a16:creationId xmlns:a16="http://schemas.microsoft.com/office/drawing/2014/main" id="{4721B3EE-D7F0-4A71-9772-C0AF1B317788}"/>
              </a:ext>
            </a:extLst>
          </p:cNvPr>
          <p:cNvSpPr>
            <a:spLocks noGrp="1"/>
          </p:cNvSpPr>
          <p:nvPr>
            <p:ph type="sldNum" sz="quarter" idx="12"/>
          </p:nvPr>
        </p:nvSpPr>
        <p:spPr/>
        <p:txBody>
          <a:body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4015647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Chart and Tabl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userDrawn="1"/>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1129086"/>
            <a:ext cx="9486900" cy="725118"/>
          </a:xfrm>
        </p:spPr>
        <p:txBody>
          <a:bodyPr anchor="b">
            <a:normAutofit/>
          </a:bodyPr>
          <a:lstStyle>
            <a:lvl1pPr algn="ctr">
              <a:defRPr sz="3200" cap="all" spc="300" baseline="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1" y="2258568"/>
            <a:ext cx="956310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lvl1pPr>
              <a:defRPr>
                <a:solidFill>
                  <a:schemeClr val="bg1"/>
                </a:solidFill>
              </a:defRPr>
            </a:lvl1pPr>
          </a:lstStyle>
          <a:p>
            <a:r>
              <a:rPr lang="en-US" dirty="0"/>
              <a:t>2/1/20XX</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78750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E10E086-AEAC-48A4-AB62-9F294E799ABC}"/>
              </a:ext>
              <a:ext uri="{C183D7F6-B498-43B3-948B-1728B52AA6E4}">
                <adec:decorative xmlns:adec="http://schemas.microsoft.com/office/drawing/2017/decorative" val="1"/>
              </a:ext>
            </a:extLst>
          </p:cNvPr>
          <p:cNvSpPr/>
          <p:nvPr userDrawn="1"/>
        </p:nvSpPr>
        <p:spPr>
          <a:xfrm>
            <a:off x="-1" y="-1"/>
            <a:ext cx="12192001"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 name="connsiteX4" fmla="*/ 0 w 12192001"/>
              <a:gd name="connsiteY4" fmla="*/ 0 h 6858000"/>
              <a:gd name="connsiteX5" fmla="*/ 685800 w 12192001"/>
              <a:gd name="connsiteY5" fmla="*/ 685801 h 6858000"/>
              <a:gd name="connsiteX6" fmla="*/ 685800 w 12192001"/>
              <a:gd name="connsiteY6" fmla="*/ 6172200 h 6858000"/>
              <a:gd name="connsiteX7" fmla="*/ 11506201 w 12192001"/>
              <a:gd name="connsiteY7" fmla="*/ 6172200 h 6858000"/>
              <a:gd name="connsiteX8" fmla="*/ 11506201 w 12192001"/>
              <a:gd name="connsiteY8" fmla="*/ 685801 h 6858000"/>
              <a:gd name="connsiteX9" fmla="*/ 685800 w 12192001"/>
              <a:gd name="connsiteY9" fmla="*/ 6858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6858000">
                <a:moveTo>
                  <a:pt x="0" y="0"/>
                </a:moveTo>
                <a:lnTo>
                  <a:pt x="12192001" y="0"/>
                </a:lnTo>
                <a:lnTo>
                  <a:pt x="12192001" y="6858000"/>
                </a:lnTo>
                <a:lnTo>
                  <a:pt x="0" y="6858000"/>
                </a:lnTo>
                <a:lnTo>
                  <a:pt x="0" y="0"/>
                </a:lnTo>
                <a:close/>
                <a:moveTo>
                  <a:pt x="685800" y="685801"/>
                </a:moveTo>
                <a:lnTo>
                  <a:pt x="685800" y="6172200"/>
                </a:lnTo>
                <a:lnTo>
                  <a:pt x="11506201" y="6172200"/>
                </a:lnTo>
                <a:lnTo>
                  <a:pt x="11506201" y="685801"/>
                </a:lnTo>
                <a:lnTo>
                  <a:pt x="685800" y="685801"/>
                </a:lnTo>
                <a:close/>
              </a:path>
            </a:pathLst>
          </a:cu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1129086"/>
            <a:ext cx="9486900" cy="725118"/>
          </a:xfrm>
        </p:spPr>
        <p:txBody>
          <a:bodyPr>
            <a:normAutofit/>
          </a:bodyPr>
          <a:lstStyle>
            <a:lvl1pPr algn="ctr">
              <a:defRPr sz="3200" cap="all" spc="300" baseline="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dirty="0"/>
              <a:t>Sample Footer Text</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a:xfrm>
            <a:off x="1341581" y="1835732"/>
            <a:ext cx="9563100" cy="4322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lvl1pPr>
              <a:defRPr>
                <a:solidFill>
                  <a:schemeClr val="tx2">
                    <a:lumMod val="75000"/>
                    <a:lumOff val="25000"/>
                  </a:schemeClr>
                </a:solidFill>
              </a:defRPr>
            </a:lvl1pPr>
          </a:lstStyle>
          <a:p>
            <a:r>
              <a:rPr lang="en-US" dirty="0"/>
              <a:t>2/1/20XX</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lvl1pPr>
              <a:defRPr>
                <a:solidFill>
                  <a:schemeClr val="tx2">
                    <a:lumMod val="75000"/>
                    <a:lumOff val="25000"/>
                  </a:schemeClr>
                </a:solidFill>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46828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2/1/20XX</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1956618010"/>
      </p:ext>
    </p:extLst>
  </p:cSld>
  <p:clrMap bg1="lt1" tx1="dk1" bg2="lt2" tx2="dk2" accent1="accent1" accent2="accent2" accent3="accent3" accent4="accent4" accent5="accent5" accent6="accent6" hlink="hlink" folHlink="folHlink"/>
  <p:sldLayoutIdLst>
    <p:sldLayoutId id="2147483766" r:id="rId1"/>
    <p:sldLayoutId id="2147483756" r:id="rId2"/>
    <p:sldLayoutId id="2147483757" r:id="rId3"/>
    <p:sldLayoutId id="2147483767" r:id="rId4"/>
    <p:sldLayoutId id="2147483758" r:id="rId5"/>
    <p:sldLayoutId id="2147483761" r:id="rId6"/>
    <p:sldLayoutId id="2147483759" r:id="rId7"/>
    <p:sldLayoutId id="2147483746" r:id="rId8"/>
    <p:sldLayoutId id="2147483769" r:id="rId9"/>
    <p:sldLayoutId id="2147483749" r:id="rId10"/>
    <p:sldLayoutId id="2147483768" r:id="rId11"/>
    <p:sldLayoutId id="2147483765" r:id="rId12"/>
    <p:sldLayoutId id="2147483764" r:id="rId13"/>
  </p:sldLayoutIdLst>
  <p:hf hdr="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72">
          <p15:clr>
            <a:srgbClr val="F26B43"/>
          </p15:clr>
        </p15:guide>
        <p15:guide id="4" pos="3408">
          <p15:clr>
            <a:srgbClr val="F26B43"/>
          </p15:clr>
        </p15:guide>
        <p15:guide id="5" orient="horz" pos="432">
          <p15:clr>
            <a:srgbClr val="F26B43"/>
          </p15:clr>
        </p15:guide>
        <p15:guide id="6" pos="3000">
          <p15:clr>
            <a:srgbClr val="F26B43"/>
          </p15:clr>
        </p15:guide>
        <p15:guide id="7" pos="2568">
          <p15:clr>
            <a:srgbClr val="F26B43"/>
          </p15:clr>
        </p15:guide>
        <p15:guide id="8" pos="2136">
          <p15:clr>
            <a:srgbClr val="F26B43"/>
          </p15:clr>
        </p15:guide>
        <p15:guide id="9" pos="432">
          <p15:clr>
            <a:srgbClr val="F26B43"/>
          </p15:clr>
        </p15:guide>
        <p15:guide id="10" pos="864">
          <p15:clr>
            <a:srgbClr val="F26B43"/>
          </p15:clr>
        </p15:guide>
        <p15:guide id="11" pos="1296">
          <p15:clr>
            <a:srgbClr val="F26B43"/>
          </p15:clr>
        </p15:guide>
        <p15:guide id="12" pos="1728">
          <p15:clr>
            <a:srgbClr val="F26B43"/>
          </p15:clr>
        </p15:guide>
        <p15:guide id="13" pos="7248">
          <p15:clr>
            <a:srgbClr val="F26B43"/>
          </p15:clr>
        </p15:guide>
        <p15:guide id="14" pos="6840">
          <p15:clr>
            <a:srgbClr val="F26B43"/>
          </p15:clr>
        </p15:guide>
        <p15:guide id="15" pos="6408">
          <p15:clr>
            <a:srgbClr val="F26B43"/>
          </p15:clr>
        </p15:guide>
        <p15:guide id="16" pos="6000">
          <p15:clr>
            <a:srgbClr val="F26B43"/>
          </p15:clr>
        </p15:guide>
        <p15:guide id="17" pos="5568">
          <p15:clr>
            <a:srgbClr val="F26B43"/>
          </p15:clr>
        </p15:guide>
        <p15:guide id="18" pos="5136">
          <p15:clr>
            <a:srgbClr val="F26B43"/>
          </p15:clr>
        </p15:guide>
        <p15:guide id="19" pos="4704">
          <p15:clr>
            <a:srgbClr val="F26B43"/>
          </p15:clr>
        </p15:guide>
        <p15:guide id="20" orient="horz" pos="3888">
          <p15:clr>
            <a:srgbClr val="F26B43"/>
          </p15:clr>
        </p15:guide>
        <p15:guide id="21" orient="horz" pos="3456">
          <p15:clr>
            <a:srgbClr val="F26B43"/>
          </p15:clr>
        </p15:guide>
        <p15:guide id="22" orient="horz" pos="864">
          <p15:clr>
            <a:srgbClr val="F26B43"/>
          </p15:clr>
        </p15:guide>
        <p15:guide id="23" orient="horz" pos="1296">
          <p15:clr>
            <a:srgbClr val="F26B43"/>
          </p15:clr>
        </p15:guide>
        <p15:guide id="24" orient="horz" pos="1728">
          <p15:clr>
            <a:srgbClr val="F26B43"/>
          </p15:clr>
        </p15:guide>
        <p15:guide id="25" orient="horz" pos="3024">
          <p15:clr>
            <a:srgbClr val="F26B43"/>
          </p15:clr>
        </p15:guide>
        <p15:guide id="26" orient="horz" pos="25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3" name="Picture Placeholder 19" descr="group of people looking over clipboards while packing boxes">
            <a:extLst>
              <a:ext uri="{FF2B5EF4-FFF2-40B4-BE49-F238E27FC236}">
                <a16:creationId xmlns:a16="http://schemas.microsoft.com/office/drawing/2014/main" id="{E6035419-2FB6-49A3-84EA-916B97615BDB}"/>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t="69" b="69"/>
          <a:stretch/>
        </p:blipFill>
        <p:spPr>
          <a:xfrm>
            <a:off x="680720" y="685799"/>
            <a:ext cx="10830560" cy="5486401"/>
          </a:xfrm>
        </p:spPr>
      </p:pic>
      <p:sp>
        <p:nvSpPr>
          <p:cNvPr id="8" name="Title 7">
            <a:extLst>
              <a:ext uri="{FF2B5EF4-FFF2-40B4-BE49-F238E27FC236}">
                <a16:creationId xmlns:a16="http://schemas.microsoft.com/office/drawing/2014/main" id="{B859FB18-B421-43A7-A91C-76D12F25E84C}"/>
              </a:ext>
            </a:extLst>
          </p:cNvPr>
          <p:cNvSpPr>
            <a:spLocks noGrp="1"/>
          </p:cNvSpPr>
          <p:nvPr>
            <p:ph type="title"/>
          </p:nvPr>
        </p:nvSpPr>
        <p:spPr>
          <a:xfrm>
            <a:off x="680720" y="2020470"/>
            <a:ext cx="10830560" cy="2359152"/>
          </a:xfrm>
        </p:spPr>
        <p:txBody>
          <a:bodyPr>
            <a:normAutofit/>
          </a:bodyPr>
          <a:lstStyle/>
          <a:p>
            <a:r>
              <a:rPr lang="en-US" sz="4800" b="1" dirty="0">
                <a:solidFill>
                  <a:srgbClr val="FFC000"/>
                </a:solidFill>
              </a:rPr>
              <a:t>Celebrating Service Across the State</a:t>
            </a:r>
          </a:p>
        </p:txBody>
      </p:sp>
      <p:sp>
        <p:nvSpPr>
          <p:cNvPr id="2" name="Text Placeholder 1">
            <a:extLst>
              <a:ext uri="{FF2B5EF4-FFF2-40B4-BE49-F238E27FC236}">
                <a16:creationId xmlns:a16="http://schemas.microsoft.com/office/drawing/2014/main" id="{4AAEA8BC-D222-4C73-871D-A64D23C1F4B3}"/>
              </a:ext>
            </a:extLst>
          </p:cNvPr>
          <p:cNvSpPr>
            <a:spLocks noGrp="1"/>
          </p:cNvSpPr>
          <p:nvPr>
            <p:ph type="body" sz="quarter" idx="14"/>
          </p:nvPr>
        </p:nvSpPr>
        <p:spPr>
          <a:xfrm>
            <a:off x="1473198" y="3476067"/>
            <a:ext cx="9486902" cy="644994"/>
          </a:xfrm>
        </p:spPr>
        <p:txBody>
          <a:bodyPr/>
          <a:lstStyle/>
          <a:p>
            <a:r>
              <a:rPr lang="en-US" dirty="0"/>
              <a:t>NC Community Colleges showcasing their Service to the Communities they Serve</a:t>
            </a:r>
          </a:p>
        </p:txBody>
      </p:sp>
      <p:pic>
        <p:nvPicPr>
          <p:cNvPr id="4" name="Picture 3">
            <a:extLst>
              <a:ext uri="{FF2B5EF4-FFF2-40B4-BE49-F238E27FC236}">
                <a16:creationId xmlns:a16="http://schemas.microsoft.com/office/drawing/2014/main" id="{9F39F708-D231-4ECD-B555-F69508AD25D5}"/>
              </a:ext>
            </a:extLst>
          </p:cNvPr>
          <p:cNvPicPr>
            <a:picLocks noChangeAspect="1"/>
          </p:cNvPicPr>
          <p:nvPr/>
        </p:nvPicPr>
        <p:blipFill>
          <a:blip r:embed="rId3"/>
          <a:stretch>
            <a:fillRect/>
          </a:stretch>
        </p:blipFill>
        <p:spPr>
          <a:xfrm>
            <a:off x="4968796" y="4235051"/>
            <a:ext cx="2254408" cy="2254408"/>
          </a:xfrm>
          <a:prstGeom prst="rect">
            <a:avLst/>
          </a:prstGeom>
        </p:spPr>
      </p:pic>
      <p:pic>
        <p:nvPicPr>
          <p:cNvPr id="5" name="Picture 4">
            <a:extLst>
              <a:ext uri="{FF2B5EF4-FFF2-40B4-BE49-F238E27FC236}">
                <a16:creationId xmlns:a16="http://schemas.microsoft.com/office/drawing/2014/main" id="{FE4B6AE5-5CF2-42A0-A9E7-DC9B0ADA5AE5}"/>
              </a:ext>
            </a:extLst>
          </p:cNvPr>
          <p:cNvPicPr>
            <a:picLocks noChangeAspect="1"/>
          </p:cNvPicPr>
          <p:nvPr/>
        </p:nvPicPr>
        <p:blipFill>
          <a:blip r:embed="rId4"/>
          <a:stretch>
            <a:fillRect/>
          </a:stretch>
        </p:blipFill>
        <p:spPr>
          <a:xfrm>
            <a:off x="4642556" y="104196"/>
            <a:ext cx="2695222" cy="1024184"/>
          </a:xfrm>
          <a:prstGeom prst="rect">
            <a:avLst/>
          </a:prstGeom>
        </p:spPr>
      </p:pic>
    </p:spTree>
    <p:extLst>
      <p:ext uri="{BB962C8B-B14F-4D97-AF65-F5344CB8AC3E}">
        <p14:creationId xmlns:p14="http://schemas.microsoft.com/office/powerpoint/2010/main" val="185265150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FDB4262B-1C09-42D6-A637-D364A3528B8B}"/>
              </a:ext>
            </a:extLst>
          </p:cNvPr>
          <p:cNvSpPr>
            <a:spLocks noGrp="1"/>
          </p:cNvSpPr>
          <p:nvPr>
            <p:ph type="title"/>
          </p:nvPr>
        </p:nvSpPr>
        <p:spPr>
          <a:xfrm>
            <a:off x="4017108" y="685800"/>
            <a:ext cx="4142155" cy="1249929"/>
          </a:xfrm>
          <a:solidFill>
            <a:srgbClr val="002060"/>
          </a:solidFill>
        </p:spPr>
        <p:txBody>
          <a:bodyPr>
            <a:normAutofit/>
          </a:bodyPr>
          <a:lstStyle/>
          <a:p>
            <a:r>
              <a:rPr lang="en-US" b="1" dirty="0">
                <a:solidFill>
                  <a:srgbClr val="FFC000"/>
                </a:solidFill>
              </a:rPr>
              <a:t>NCCCS</a:t>
            </a:r>
            <a:br>
              <a:rPr lang="en-US" b="1" dirty="0">
                <a:solidFill>
                  <a:srgbClr val="FFC000"/>
                </a:solidFill>
              </a:rPr>
            </a:br>
            <a:r>
              <a:rPr lang="en-US" b="1" dirty="0">
                <a:solidFill>
                  <a:srgbClr val="FFC000"/>
                </a:solidFill>
              </a:rPr>
              <a:t>Community Service Committee</a:t>
            </a:r>
          </a:p>
        </p:txBody>
      </p:sp>
      <p:pic>
        <p:nvPicPr>
          <p:cNvPr id="19" name="Picture Placeholder 18" descr="People smiling while working in the kitchen">
            <a:extLst>
              <a:ext uri="{FF2B5EF4-FFF2-40B4-BE49-F238E27FC236}">
                <a16:creationId xmlns:a16="http://schemas.microsoft.com/office/drawing/2014/main" id="{0DC98E75-7D73-4119-99CF-7A26A2EDE2C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3390900" cy="6858000"/>
          </a:xfrm>
        </p:spPr>
      </p:pic>
      <p:sp>
        <p:nvSpPr>
          <p:cNvPr id="3" name="Text Placeholder 2">
            <a:extLst>
              <a:ext uri="{FF2B5EF4-FFF2-40B4-BE49-F238E27FC236}">
                <a16:creationId xmlns:a16="http://schemas.microsoft.com/office/drawing/2014/main" id="{5F43977A-6FCD-459E-92BB-8BD5B3EDAC89}"/>
              </a:ext>
            </a:extLst>
          </p:cNvPr>
          <p:cNvSpPr>
            <a:spLocks noGrp="1"/>
          </p:cNvSpPr>
          <p:nvPr>
            <p:ph type="body" sz="quarter" idx="16"/>
          </p:nvPr>
        </p:nvSpPr>
        <p:spPr>
          <a:xfrm>
            <a:off x="4017108" y="1935729"/>
            <a:ext cx="4142154" cy="4420621"/>
          </a:xfrm>
          <a:solidFill>
            <a:srgbClr val="002060"/>
          </a:solidFill>
        </p:spPr>
        <p:txBody>
          <a:bodyPr>
            <a:normAutofit lnSpcReduction="10000"/>
          </a:bodyPr>
          <a:lstStyle/>
          <a:p>
            <a:r>
              <a:rPr lang="en-US" sz="1600" dirty="0">
                <a:solidFill>
                  <a:schemeClr val="bg1"/>
                </a:solidFill>
              </a:rPr>
              <a:t>Committee Chairs:</a:t>
            </a:r>
          </a:p>
          <a:p>
            <a:r>
              <a:rPr lang="en-US" sz="1400" dirty="0">
                <a:solidFill>
                  <a:schemeClr val="bg1"/>
                </a:solidFill>
              </a:rPr>
              <a:t>Dr. J.W. Kelley, Associate VP</a:t>
            </a:r>
          </a:p>
          <a:p>
            <a:r>
              <a:rPr lang="en-US" sz="1400" dirty="0">
                <a:solidFill>
                  <a:schemeClr val="bg1"/>
                </a:solidFill>
              </a:rPr>
              <a:t>Student Services, NCCCS</a:t>
            </a:r>
          </a:p>
          <a:p>
            <a:r>
              <a:rPr lang="en-US" sz="1400" dirty="0">
                <a:solidFill>
                  <a:schemeClr val="bg1"/>
                </a:solidFill>
              </a:rPr>
              <a:t>Don King, Faculty/ Advisor</a:t>
            </a:r>
          </a:p>
          <a:p>
            <a:r>
              <a:rPr lang="en-US" sz="1400" dirty="0">
                <a:solidFill>
                  <a:schemeClr val="bg1"/>
                </a:solidFill>
              </a:rPr>
              <a:t>Pitt Community College</a:t>
            </a:r>
          </a:p>
          <a:p>
            <a:pPr algn="just"/>
            <a:r>
              <a:rPr lang="en-US" sz="1400" dirty="0">
                <a:solidFill>
                  <a:schemeClr val="bg1"/>
                </a:solidFill>
              </a:rPr>
              <a:t>In 2019 a committee was formed with members from community colleges across the state. However, COVID-19 altered our plans to have a statewide Community Service Day in April of 2020. In order to still highlight the amazing service that community colleges do in the communities they serve, we are highlighting a few of the colleges across the state who did amazing campus and community service during the challenging times of the global pandemic that affected us all. Thanks to all of the colleges who shared their stories and pictures. And THANKS to you all for being such a valuable part of your community each and every day!</a:t>
            </a:r>
          </a:p>
        </p:txBody>
      </p:sp>
      <p:pic>
        <p:nvPicPr>
          <p:cNvPr id="23" name="Picture Placeholder 22" descr="Guys smiling in the kitchen">
            <a:extLst>
              <a:ext uri="{FF2B5EF4-FFF2-40B4-BE49-F238E27FC236}">
                <a16:creationId xmlns:a16="http://schemas.microsoft.com/office/drawing/2014/main" id="{C1CFD2F5-54E7-4BE8-8FD0-CC53C9AEAC2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801100" y="0"/>
            <a:ext cx="3390900" cy="6858000"/>
          </a:xfrm>
        </p:spPr>
      </p:pic>
      <p:sp>
        <p:nvSpPr>
          <p:cNvPr id="5" name="Date Placeholder 4">
            <a:extLst>
              <a:ext uri="{FF2B5EF4-FFF2-40B4-BE49-F238E27FC236}">
                <a16:creationId xmlns:a16="http://schemas.microsoft.com/office/drawing/2014/main" id="{41E5FA28-0FC2-4B15-83D2-879A6F49A9B7}"/>
              </a:ext>
            </a:extLst>
          </p:cNvPr>
          <p:cNvSpPr>
            <a:spLocks noGrp="1"/>
          </p:cNvSpPr>
          <p:nvPr>
            <p:ph type="dt" sz="half" idx="10"/>
          </p:nvPr>
        </p:nvSpPr>
        <p:spPr>
          <a:xfrm rot="5400000">
            <a:off x="9800022" y="3223751"/>
            <a:ext cx="4114801" cy="410501"/>
          </a:xfrm>
        </p:spPr>
        <p:txBody>
          <a:bodyPr/>
          <a:lstStyle/>
          <a:p>
            <a:r>
              <a:rPr lang="en-US" dirty="0"/>
              <a:t>2/1/20XX</a:t>
            </a:r>
          </a:p>
        </p:txBody>
      </p:sp>
    </p:spTree>
    <p:extLst>
      <p:ext uri="{BB962C8B-B14F-4D97-AF65-F5344CB8AC3E}">
        <p14:creationId xmlns:p14="http://schemas.microsoft.com/office/powerpoint/2010/main" val="201039497"/>
      </p:ext>
    </p:extLst>
  </p:cSld>
  <p:clrMapOvr>
    <a:masterClrMapping/>
  </p:clrMapOvr>
  <mc:AlternateContent xmlns:mc="http://schemas.openxmlformats.org/markup-compatibility/2006" xmlns:p14="http://schemas.microsoft.com/office/powerpoint/2010/main">
    <mc:Choice Requires="p14">
      <p:transition spd="med" p14:dur="700" advClick="0" advTm="25768">
        <p:fade/>
      </p:transition>
    </mc:Choice>
    <mc:Fallback xmlns="">
      <p:transition spd="med" advClick="0" advTm="2576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1274064" y="964889"/>
            <a:ext cx="5605272" cy="914400"/>
          </a:xfrm>
          <a:solidFill>
            <a:srgbClr val="FFC000"/>
          </a:solidFill>
        </p:spPr>
        <p:style>
          <a:lnRef idx="2">
            <a:schemeClr val="dk1"/>
          </a:lnRef>
          <a:fillRef idx="1">
            <a:schemeClr val="lt1"/>
          </a:fillRef>
          <a:effectRef idx="0">
            <a:schemeClr val="dk1"/>
          </a:effectRef>
          <a:fontRef idx="minor">
            <a:schemeClr val="dk1"/>
          </a:fontRef>
        </p:style>
        <p:txBody>
          <a:bodyPr/>
          <a:lstStyle/>
          <a:p>
            <a:r>
              <a:rPr lang="en-US" b="1" dirty="0">
                <a:solidFill>
                  <a:srgbClr val="002060"/>
                </a:solidFill>
                <a:latin typeface="+mj-lt"/>
              </a:rPr>
              <a:t>Blue Ridge </a:t>
            </a:r>
            <a:br>
              <a:rPr lang="en-US" b="1" dirty="0">
                <a:solidFill>
                  <a:srgbClr val="002060"/>
                </a:solidFill>
                <a:latin typeface="+mj-lt"/>
              </a:rPr>
            </a:br>
            <a:r>
              <a:rPr lang="en-US" b="1" dirty="0">
                <a:solidFill>
                  <a:srgbClr val="002060"/>
                </a:solidFill>
                <a:latin typeface="+mj-lt"/>
              </a:rPr>
              <a:t>Community College</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a:xfrm>
            <a:off x="1309853" y="2135829"/>
            <a:ext cx="5600700" cy="3642347"/>
          </a:xfrm>
          <a:solidFill>
            <a:srgbClr val="92D050"/>
          </a:solidFill>
        </p:spPr>
        <p:txBody>
          <a:bodyPr>
            <a:normAutofit fontScale="77500" lnSpcReduction="20000"/>
          </a:bodyPr>
          <a:lstStyle/>
          <a:p>
            <a:pPr algn="just"/>
            <a:r>
              <a:rPr lang="en-US" dirty="0">
                <a:solidFill>
                  <a:srgbClr val="000000"/>
                </a:solidFill>
                <a:effectLst/>
                <a:latin typeface="Arial" panose="020B0604020202020204" pitchFamily="34" charset="0"/>
              </a:rPr>
              <a:t>Blue Ridge Community College stepped forward to provide critical pandemic assistance to health care partners such as the Henderson County Department of Public Health and Pardee UNC Health Care. </a:t>
            </a:r>
          </a:p>
          <a:p>
            <a:pPr marL="342900" indent="-342900" algn="just">
              <a:buFont typeface="Arial" panose="020B0604020202020204" pitchFamily="34" charset="0"/>
              <a:buChar char="•"/>
            </a:pPr>
            <a:r>
              <a:rPr lang="en-US" dirty="0">
                <a:solidFill>
                  <a:srgbClr val="000000"/>
                </a:solidFill>
                <a:effectLst/>
                <a:latin typeface="Arial" panose="020B0604020202020204" pitchFamily="34" charset="0"/>
              </a:rPr>
              <a:t>Without hesitation, they offered their facilities and in many cases, their staff, to provide drive-thru testing and vaccination options to our community. </a:t>
            </a:r>
          </a:p>
          <a:p>
            <a:pPr marL="342900" indent="-342900" algn="just">
              <a:buFont typeface="Arial" panose="020B0604020202020204" pitchFamily="34" charset="0"/>
              <a:buChar char="•"/>
            </a:pPr>
            <a:r>
              <a:rPr lang="en-US" dirty="0">
                <a:solidFill>
                  <a:srgbClr val="000000"/>
                </a:solidFill>
                <a:effectLst/>
                <a:latin typeface="Arial" panose="020B0604020202020204" pitchFamily="34" charset="0"/>
              </a:rPr>
              <a:t>They felt it was critical for their leaders to lead shoulder-to-shoulder with our partners in the community. This coordinated response kept their 115 employees, nursing students, and volunteers organized and involved in solving many challenges never faced before. </a:t>
            </a:r>
          </a:p>
          <a:p>
            <a:pPr marL="342900" indent="-342900" algn="just">
              <a:buFont typeface="Arial" panose="020B0604020202020204" pitchFamily="34" charset="0"/>
              <a:buChar char="•"/>
            </a:pPr>
            <a:r>
              <a:rPr lang="en-US" dirty="0">
                <a:solidFill>
                  <a:srgbClr val="000000"/>
                </a:solidFill>
                <a:effectLst/>
                <a:latin typeface="Arial" panose="020B0604020202020204" pitchFamily="34" charset="0"/>
              </a:rPr>
              <a:t>In the end, the collaboration resulted in nearly 28,000 vaccine doses administered to over 14,000 people in western North Carolina. </a:t>
            </a:r>
            <a:endParaRPr lang="en-US" dirty="0"/>
          </a:p>
        </p:txBody>
      </p:sp>
      <p:pic>
        <p:nvPicPr>
          <p:cNvPr id="7" name="Picture 6">
            <a:extLst>
              <a:ext uri="{FF2B5EF4-FFF2-40B4-BE49-F238E27FC236}">
                <a16:creationId xmlns:a16="http://schemas.microsoft.com/office/drawing/2014/main" id="{5E37066F-42ED-43B8-83B3-1CEE5486E507}"/>
              </a:ext>
            </a:extLst>
          </p:cNvPr>
          <p:cNvPicPr>
            <a:picLocks noChangeAspect="1"/>
          </p:cNvPicPr>
          <p:nvPr/>
        </p:nvPicPr>
        <p:blipFill>
          <a:blip r:embed="rId3"/>
          <a:stretch>
            <a:fillRect/>
          </a:stretch>
        </p:blipFill>
        <p:spPr>
          <a:xfrm>
            <a:off x="8839200" y="136525"/>
            <a:ext cx="2667001" cy="1879288"/>
          </a:xfrm>
          <a:prstGeom prst="rect">
            <a:avLst/>
          </a:prstGeom>
        </p:spPr>
      </p:pic>
      <p:pic>
        <p:nvPicPr>
          <p:cNvPr id="10" name="Picture 9">
            <a:extLst>
              <a:ext uri="{FF2B5EF4-FFF2-40B4-BE49-F238E27FC236}">
                <a16:creationId xmlns:a16="http://schemas.microsoft.com/office/drawing/2014/main" id="{8B272C3B-F032-4C4F-8561-865F410CC2EA}"/>
              </a:ext>
            </a:extLst>
          </p:cNvPr>
          <p:cNvPicPr>
            <a:picLocks noChangeAspect="1"/>
          </p:cNvPicPr>
          <p:nvPr/>
        </p:nvPicPr>
        <p:blipFill>
          <a:blip r:embed="rId4"/>
          <a:stretch>
            <a:fillRect/>
          </a:stretch>
        </p:blipFill>
        <p:spPr>
          <a:xfrm>
            <a:off x="9270183" y="2135829"/>
            <a:ext cx="1947757" cy="2184400"/>
          </a:xfrm>
          <a:prstGeom prst="rect">
            <a:avLst/>
          </a:prstGeom>
        </p:spPr>
      </p:pic>
      <p:pic>
        <p:nvPicPr>
          <p:cNvPr id="12" name="Picture 11">
            <a:extLst>
              <a:ext uri="{FF2B5EF4-FFF2-40B4-BE49-F238E27FC236}">
                <a16:creationId xmlns:a16="http://schemas.microsoft.com/office/drawing/2014/main" id="{D95E9A14-8C0A-4593-A2B1-E3CD709AEC1B}"/>
              </a:ext>
            </a:extLst>
          </p:cNvPr>
          <p:cNvPicPr>
            <a:picLocks noChangeAspect="1"/>
          </p:cNvPicPr>
          <p:nvPr/>
        </p:nvPicPr>
        <p:blipFill>
          <a:blip r:embed="rId5"/>
          <a:stretch>
            <a:fillRect/>
          </a:stretch>
        </p:blipFill>
        <p:spPr>
          <a:xfrm>
            <a:off x="8700785" y="4577862"/>
            <a:ext cx="2755757" cy="1817077"/>
          </a:xfrm>
          <a:prstGeom prst="rect">
            <a:avLst/>
          </a:prstGeom>
        </p:spPr>
      </p:pic>
    </p:spTree>
    <p:extLst>
      <p:ext uri="{BB962C8B-B14F-4D97-AF65-F5344CB8AC3E}">
        <p14:creationId xmlns:p14="http://schemas.microsoft.com/office/powerpoint/2010/main" val="4122836709"/>
      </p:ext>
    </p:extLst>
  </p:cSld>
  <p:clrMapOvr>
    <a:masterClrMapping/>
  </p:clrMapOvr>
  <mc:AlternateContent xmlns:mc="http://schemas.openxmlformats.org/markup-compatibility/2006" xmlns:p14="http://schemas.microsoft.com/office/powerpoint/2010/main">
    <mc:Choice Requires="p14">
      <p:transition spd="med" p14:dur="700" advClick="0" advTm="31300">
        <p:fade/>
      </p:transition>
    </mc:Choice>
    <mc:Fallback xmlns="">
      <p:transition spd="med" advClick="0" advTm="313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1274064" y="964889"/>
            <a:ext cx="5605272" cy="914400"/>
          </a:xfrm>
          <a:solidFill>
            <a:srgbClr val="FFC000"/>
          </a:solidFill>
        </p:spPr>
        <p:style>
          <a:lnRef idx="2">
            <a:schemeClr val="dk1"/>
          </a:lnRef>
          <a:fillRef idx="1">
            <a:schemeClr val="lt1"/>
          </a:fillRef>
          <a:effectRef idx="0">
            <a:schemeClr val="dk1"/>
          </a:effectRef>
          <a:fontRef idx="minor">
            <a:schemeClr val="dk1"/>
          </a:fontRef>
        </p:style>
        <p:txBody>
          <a:bodyPr/>
          <a:lstStyle/>
          <a:p>
            <a:r>
              <a:rPr lang="en-US" b="1" dirty="0">
                <a:solidFill>
                  <a:srgbClr val="002060"/>
                </a:solidFill>
                <a:latin typeface="+mj-lt"/>
              </a:rPr>
              <a:t>Carteret</a:t>
            </a:r>
            <a:br>
              <a:rPr lang="en-US" b="1" dirty="0">
                <a:solidFill>
                  <a:srgbClr val="002060"/>
                </a:solidFill>
                <a:latin typeface="+mj-lt"/>
              </a:rPr>
            </a:br>
            <a:r>
              <a:rPr lang="en-US" b="1" dirty="0">
                <a:solidFill>
                  <a:srgbClr val="002060"/>
                </a:solidFill>
                <a:latin typeface="+mj-lt"/>
              </a:rPr>
              <a:t>Community College</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a:xfrm>
            <a:off x="1309853" y="2135829"/>
            <a:ext cx="5600700" cy="3642347"/>
          </a:xfrm>
          <a:solidFill>
            <a:srgbClr val="92D050"/>
          </a:solidFill>
        </p:spPr>
        <p:txBody>
          <a:bodyPr>
            <a:normAutofit fontScale="85000" lnSpcReduction="20000"/>
          </a:bodyPr>
          <a:lstStyle/>
          <a:p>
            <a:pPr algn="just"/>
            <a:r>
              <a:rPr lang="en-US" dirty="0">
                <a:solidFill>
                  <a:srgbClr val="000000"/>
                </a:solidFill>
                <a:effectLst/>
                <a:latin typeface="Arial" panose="020B0604020202020204" pitchFamily="34" charset="0"/>
              </a:rPr>
              <a:t>In November and December of 2021, the class of 2023 Radiography students partnered with Home Instead Senior Care Agency. </a:t>
            </a:r>
          </a:p>
          <a:p>
            <a:pPr marL="342900" indent="-342900" algn="just">
              <a:buFont typeface="Arial" panose="020B0604020202020204" pitchFamily="34" charset="0"/>
              <a:buChar char="•"/>
            </a:pPr>
            <a:r>
              <a:rPr lang="en-US" dirty="0">
                <a:solidFill>
                  <a:srgbClr val="000000"/>
                </a:solidFill>
                <a:effectLst/>
                <a:latin typeface="Arial" panose="020B0604020202020204" pitchFamily="34" charset="0"/>
              </a:rPr>
              <a:t>They put up a Christmas tree in the building that houses Radiography at CCC, the Radiography students received angel tags from the agency to place on the tree. </a:t>
            </a:r>
          </a:p>
          <a:p>
            <a:pPr marL="342900" indent="-342900" algn="just">
              <a:buFont typeface="Arial" panose="020B0604020202020204" pitchFamily="34" charset="0"/>
              <a:buChar char="•"/>
            </a:pPr>
            <a:r>
              <a:rPr lang="en-US" dirty="0">
                <a:solidFill>
                  <a:srgbClr val="000000"/>
                </a:solidFill>
                <a:effectLst/>
                <a:latin typeface="Arial" panose="020B0604020202020204" pitchFamily="34" charset="0"/>
              </a:rPr>
              <a:t>The students monitored the tree and collected the gifts/ donations collected from CCC staff, faculty and students. This was done 4 different times between Thanksgiving and Christmas 2021. </a:t>
            </a:r>
          </a:p>
          <a:p>
            <a:pPr marL="342900" indent="-342900" algn="just">
              <a:buFont typeface="Arial" panose="020B0604020202020204" pitchFamily="34" charset="0"/>
              <a:buChar char="•"/>
            </a:pPr>
            <a:r>
              <a:rPr lang="en-US" dirty="0">
                <a:solidFill>
                  <a:srgbClr val="000000"/>
                </a:solidFill>
                <a:effectLst/>
                <a:latin typeface="Arial" panose="020B0604020202020204" pitchFamily="34" charset="0"/>
              </a:rPr>
              <a:t>Over 70 Christmas gifts were collected and delivered to elderly residents in the three county area that Carteret Community College serves.</a:t>
            </a:r>
            <a:endParaRPr lang="en-US" dirty="0"/>
          </a:p>
        </p:txBody>
      </p:sp>
      <p:sp>
        <p:nvSpPr>
          <p:cNvPr id="40" name="Slide Number Placeholder 39">
            <a:extLst>
              <a:ext uri="{FF2B5EF4-FFF2-40B4-BE49-F238E27FC236}">
                <a16:creationId xmlns:a16="http://schemas.microsoft.com/office/drawing/2014/main" id="{18F8813C-0002-4C3C-B747-318975B8E458}"/>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28480-1C08-4458-AD97-0283E6FFD09D}" type="slidenum">
              <a:rPr kumimoji="0" lang="en-US" sz="900" b="0" i="0" u="none" strike="noStrike" kern="1200" cap="none" spc="300" normalizeH="0" baseline="0" noProof="0" smtClean="0">
                <a:ln>
                  <a:noFill/>
                </a:ln>
                <a:solidFill>
                  <a:srgbClr val="293737">
                    <a:lumMod val="75000"/>
                    <a:lumOff val="25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300" normalizeH="0" baseline="0" noProof="0" dirty="0">
              <a:ln>
                <a:noFill/>
              </a:ln>
              <a:solidFill>
                <a:srgbClr val="293737">
                  <a:lumMod val="75000"/>
                  <a:lumOff val="25000"/>
                </a:srgbClr>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58FA1A42-0DA6-4500-A6CA-A70627002BC7}"/>
              </a:ext>
            </a:extLst>
          </p:cNvPr>
          <p:cNvPicPr>
            <a:picLocks noChangeAspect="1"/>
          </p:cNvPicPr>
          <p:nvPr/>
        </p:nvPicPr>
        <p:blipFill>
          <a:blip r:embed="rId3"/>
          <a:stretch>
            <a:fillRect/>
          </a:stretch>
        </p:blipFill>
        <p:spPr>
          <a:xfrm>
            <a:off x="8347016" y="164789"/>
            <a:ext cx="3641192" cy="3264211"/>
          </a:xfrm>
          <a:prstGeom prst="rect">
            <a:avLst/>
          </a:prstGeom>
        </p:spPr>
      </p:pic>
      <p:pic>
        <p:nvPicPr>
          <p:cNvPr id="5" name="Picture 4">
            <a:extLst>
              <a:ext uri="{FF2B5EF4-FFF2-40B4-BE49-F238E27FC236}">
                <a16:creationId xmlns:a16="http://schemas.microsoft.com/office/drawing/2014/main" id="{420BE67A-619C-4F88-96CC-E77F582DA4D5}"/>
              </a:ext>
            </a:extLst>
          </p:cNvPr>
          <p:cNvPicPr>
            <a:picLocks noChangeAspect="1"/>
          </p:cNvPicPr>
          <p:nvPr/>
        </p:nvPicPr>
        <p:blipFill>
          <a:blip r:embed="rId4"/>
          <a:stretch>
            <a:fillRect/>
          </a:stretch>
        </p:blipFill>
        <p:spPr>
          <a:xfrm>
            <a:off x="8347016" y="3529584"/>
            <a:ext cx="3641192" cy="3191891"/>
          </a:xfrm>
          <a:prstGeom prst="rect">
            <a:avLst/>
          </a:prstGeom>
        </p:spPr>
      </p:pic>
    </p:spTree>
    <p:extLst>
      <p:ext uri="{BB962C8B-B14F-4D97-AF65-F5344CB8AC3E}">
        <p14:creationId xmlns:p14="http://schemas.microsoft.com/office/powerpoint/2010/main" val="3625358917"/>
      </p:ext>
    </p:extLst>
  </p:cSld>
  <p:clrMapOvr>
    <a:masterClrMapping/>
  </p:clrMapOvr>
  <mc:AlternateContent xmlns:mc="http://schemas.openxmlformats.org/markup-compatibility/2006" xmlns:p14="http://schemas.microsoft.com/office/powerpoint/2010/main">
    <mc:Choice Requires="p14">
      <p:transition spd="med" p14:dur="700" advClick="0" advTm="31300">
        <p:fade/>
      </p:transition>
    </mc:Choice>
    <mc:Fallback xmlns="">
      <p:transition spd="med" advClick="0" advTm="313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1274064" y="964889"/>
            <a:ext cx="5605272" cy="914400"/>
          </a:xfrm>
          <a:solidFill>
            <a:srgbClr val="FFC000"/>
          </a:solidFill>
        </p:spPr>
        <p:style>
          <a:lnRef idx="2">
            <a:schemeClr val="dk1"/>
          </a:lnRef>
          <a:fillRef idx="1">
            <a:schemeClr val="lt1"/>
          </a:fillRef>
          <a:effectRef idx="0">
            <a:schemeClr val="dk1"/>
          </a:effectRef>
          <a:fontRef idx="minor">
            <a:schemeClr val="dk1"/>
          </a:fontRef>
        </p:style>
        <p:txBody>
          <a:bodyPr/>
          <a:lstStyle/>
          <a:p>
            <a:r>
              <a:rPr lang="en-US" b="1" dirty="0">
                <a:solidFill>
                  <a:srgbClr val="002060"/>
                </a:solidFill>
                <a:latin typeface="+mj-lt"/>
              </a:rPr>
              <a:t>Haywood</a:t>
            </a:r>
            <a:br>
              <a:rPr lang="en-US" b="1" dirty="0">
                <a:solidFill>
                  <a:srgbClr val="002060"/>
                </a:solidFill>
                <a:latin typeface="+mj-lt"/>
              </a:rPr>
            </a:br>
            <a:r>
              <a:rPr lang="en-US" b="1" dirty="0">
                <a:solidFill>
                  <a:srgbClr val="002060"/>
                </a:solidFill>
                <a:latin typeface="+mj-lt"/>
              </a:rPr>
              <a:t>Community College</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a:xfrm>
            <a:off x="1309853" y="2135829"/>
            <a:ext cx="5600700" cy="3642347"/>
          </a:xfrm>
          <a:solidFill>
            <a:srgbClr val="92D050"/>
          </a:solidFill>
        </p:spPr>
        <p:txBody>
          <a:bodyPr>
            <a:normAutofit/>
          </a:bodyPr>
          <a:lstStyle/>
          <a:p>
            <a:pPr algn="just"/>
            <a:r>
              <a:rPr lang="en-US" sz="1800" dirty="0">
                <a:solidFill>
                  <a:srgbClr val="000000"/>
                </a:solidFill>
                <a:effectLst/>
                <a:latin typeface="Arial" panose="020B0604020202020204" pitchFamily="34" charset="0"/>
              </a:rPr>
              <a:t>Haywood County and much of Western part of North Carolina were heavily impacted in 2021 by Hurricane Fred. So not only was this community dealing with the global pandemic that was impacting us all, this community </a:t>
            </a:r>
            <a:r>
              <a:rPr lang="en-US" sz="1800" dirty="0">
                <a:solidFill>
                  <a:srgbClr val="000000"/>
                </a:solidFill>
                <a:latin typeface="Arial" panose="020B0604020202020204" pitchFamily="34" charset="0"/>
              </a:rPr>
              <a:t>and many in the path of Hurricane Fred were dealing with the devasting floods in August 2021 that severely impacted the communities served by Haywood Community College. </a:t>
            </a:r>
          </a:p>
          <a:p>
            <a:pPr marL="285750" indent="-285750">
              <a:buFont typeface="Arial" panose="020B0604020202020204" pitchFamily="34" charset="0"/>
              <a:buChar char="•"/>
            </a:pPr>
            <a:r>
              <a:rPr lang="en-US" sz="1800" dirty="0">
                <a:solidFill>
                  <a:srgbClr val="000000"/>
                </a:solidFill>
                <a:latin typeface="Arial" panose="020B0604020202020204" pitchFamily="34" charset="0"/>
              </a:rPr>
              <a:t>Non perishable foods, home essentials, and hygiene products were donated and collected during this time and much of HCC came to offer support!</a:t>
            </a:r>
            <a:endParaRPr lang="en-US" sz="1800" dirty="0">
              <a:solidFill>
                <a:srgbClr val="000000"/>
              </a:solidFill>
              <a:effectLst/>
              <a:latin typeface="Arial" panose="020B0604020202020204" pitchFamily="34" charset="0"/>
            </a:endParaRPr>
          </a:p>
        </p:txBody>
      </p:sp>
      <p:sp>
        <p:nvSpPr>
          <p:cNvPr id="40" name="Slide Number Placeholder 39">
            <a:extLst>
              <a:ext uri="{FF2B5EF4-FFF2-40B4-BE49-F238E27FC236}">
                <a16:creationId xmlns:a16="http://schemas.microsoft.com/office/drawing/2014/main" id="{18F8813C-0002-4C3C-B747-318975B8E458}"/>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28480-1C08-4458-AD97-0283E6FFD09D}" type="slidenum">
              <a:rPr kumimoji="0" lang="en-US" sz="900" b="0" i="0" u="none" strike="noStrike" kern="1200" cap="none" spc="300" normalizeH="0" baseline="0" noProof="0" smtClean="0">
                <a:ln>
                  <a:noFill/>
                </a:ln>
                <a:solidFill>
                  <a:srgbClr val="293737">
                    <a:lumMod val="75000"/>
                    <a:lumOff val="25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300" normalizeH="0" baseline="0" noProof="0" dirty="0">
              <a:ln>
                <a:noFill/>
              </a:ln>
              <a:solidFill>
                <a:srgbClr val="293737">
                  <a:lumMod val="75000"/>
                  <a:lumOff val="25000"/>
                </a:srgbClr>
              </a:solidFill>
              <a:effectLst/>
              <a:uLnTx/>
              <a:uFillTx/>
              <a:latin typeface="Gill Sans MT"/>
              <a:ea typeface="+mn-ea"/>
              <a:cs typeface="+mn-cs"/>
            </a:endParaRPr>
          </a:p>
        </p:txBody>
      </p:sp>
      <p:pic>
        <p:nvPicPr>
          <p:cNvPr id="2" name="Picture 1">
            <a:extLst>
              <a:ext uri="{FF2B5EF4-FFF2-40B4-BE49-F238E27FC236}">
                <a16:creationId xmlns:a16="http://schemas.microsoft.com/office/drawing/2014/main" id="{6EE4AED3-BA7C-45DB-A110-D6FA599D3AC1}"/>
              </a:ext>
            </a:extLst>
          </p:cNvPr>
          <p:cNvPicPr>
            <a:picLocks noChangeAspect="1"/>
          </p:cNvPicPr>
          <p:nvPr/>
        </p:nvPicPr>
        <p:blipFill>
          <a:blip r:embed="rId3"/>
          <a:stretch>
            <a:fillRect/>
          </a:stretch>
        </p:blipFill>
        <p:spPr>
          <a:xfrm>
            <a:off x="8240077" y="109728"/>
            <a:ext cx="1935905" cy="2313432"/>
          </a:xfrm>
          <a:prstGeom prst="rect">
            <a:avLst/>
          </a:prstGeom>
        </p:spPr>
      </p:pic>
      <p:pic>
        <p:nvPicPr>
          <p:cNvPr id="4" name="Picture 3">
            <a:extLst>
              <a:ext uri="{FF2B5EF4-FFF2-40B4-BE49-F238E27FC236}">
                <a16:creationId xmlns:a16="http://schemas.microsoft.com/office/drawing/2014/main" id="{4725159E-239F-455B-8809-892962F11E48}"/>
              </a:ext>
            </a:extLst>
          </p:cNvPr>
          <p:cNvPicPr>
            <a:picLocks noChangeAspect="1"/>
          </p:cNvPicPr>
          <p:nvPr/>
        </p:nvPicPr>
        <p:blipFill>
          <a:blip r:embed="rId4"/>
          <a:stretch>
            <a:fillRect/>
          </a:stretch>
        </p:blipFill>
        <p:spPr>
          <a:xfrm>
            <a:off x="10246995" y="136525"/>
            <a:ext cx="1738689" cy="2286634"/>
          </a:xfrm>
          <a:prstGeom prst="rect">
            <a:avLst/>
          </a:prstGeom>
        </p:spPr>
      </p:pic>
      <p:pic>
        <p:nvPicPr>
          <p:cNvPr id="6" name="Picture 5">
            <a:extLst>
              <a:ext uri="{FF2B5EF4-FFF2-40B4-BE49-F238E27FC236}">
                <a16:creationId xmlns:a16="http://schemas.microsoft.com/office/drawing/2014/main" id="{22885945-B034-48B4-BB46-E4E26805B4B5}"/>
              </a:ext>
            </a:extLst>
          </p:cNvPr>
          <p:cNvPicPr>
            <a:picLocks noChangeAspect="1"/>
          </p:cNvPicPr>
          <p:nvPr/>
        </p:nvPicPr>
        <p:blipFill>
          <a:blip r:embed="rId5"/>
          <a:stretch>
            <a:fillRect/>
          </a:stretch>
        </p:blipFill>
        <p:spPr>
          <a:xfrm>
            <a:off x="8240077" y="4908916"/>
            <a:ext cx="1935905" cy="1881187"/>
          </a:xfrm>
          <a:prstGeom prst="rect">
            <a:avLst/>
          </a:prstGeom>
        </p:spPr>
      </p:pic>
      <p:pic>
        <p:nvPicPr>
          <p:cNvPr id="8" name="Picture 7">
            <a:extLst>
              <a:ext uri="{FF2B5EF4-FFF2-40B4-BE49-F238E27FC236}">
                <a16:creationId xmlns:a16="http://schemas.microsoft.com/office/drawing/2014/main" id="{E35E6652-6869-44DD-84E1-92654030248D}"/>
              </a:ext>
            </a:extLst>
          </p:cNvPr>
          <p:cNvPicPr>
            <a:picLocks noChangeAspect="1"/>
          </p:cNvPicPr>
          <p:nvPr/>
        </p:nvPicPr>
        <p:blipFill>
          <a:blip r:embed="rId6"/>
          <a:stretch>
            <a:fillRect/>
          </a:stretch>
        </p:blipFill>
        <p:spPr>
          <a:xfrm>
            <a:off x="10246994" y="4908917"/>
            <a:ext cx="1877950" cy="1881187"/>
          </a:xfrm>
          <a:prstGeom prst="rect">
            <a:avLst/>
          </a:prstGeom>
        </p:spPr>
      </p:pic>
      <p:pic>
        <p:nvPicPr>
          <p:cNvPr id="9" name="Picture 8">
            <a:extLst>
              <a:ext uri="{FF2B5EF4-FFF2-40B4-BE49-F238E27FC236}">
                <a16:creationId xmlns:a16="http://schemas.microsoft.com/office/drawing/2014/main" id="{29F5DEB3-A78E-49BB-9829-C45C421691C7}"/>
              </a:ext>
            </a:extLst>
          </p:cNvPr>
          <p:cNvPicPr>
            <a:picLocks noChangeAspect="1"/>
          </p:cNvPicPr>
          <p:nvPr/>
        </p:nvPicPr>
        <p:blipFill>
          <a:blip r:embed="rId7"/>
          <a:stretch>
            <a:fillRect/>
          </a:stretch>
        </p:blipFill>
        <p:spPr>
          <a:xfrm>
            <a:off x="8481394" y="2536754"/>
            <a:ext cx="3389176" cy="2258568"/>
          </a:xfrm>
          <a:prstGeom prst="rect">
            <a:avLst/>
          </a:prstGeom>
        </p:spPr>
      </p:pic>
    </p:spTree>
    <p:extLst>
      <p:ext uri="{BB962C8B-B14F-4D97-AF65-F5344CB8AC3E}">
        <p14:creationId xmlns:p14="http://schemas.microsoft.com/office/powerpoint/2010/main" val="2656462420"/>
      </p:ext>
    </p:extLst>
  </p:cSld>
  <p:clrMapOvr>
    <a:masterClrMapping/>
  </p:clrMapOvr>
  <mc:AlternateContent xmlns:mc="http://schemas.openxmlformats.org/markup-compatibility/2006" xmlns:p14="http://schemas.microsoft.com/office/powerpoint/2010/main">
    <mc:Choice Requires="p14">
      <p:transition spd="med" p14:dur="700" advClick="0" advTm="31290">
        <p:fade/>
      </p:transition>
    </mc:Choice>
    <mc:Fallback xmlns="">
      <p:transition spd="med" advClick="0" advTm="3129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1274064" y="964889"/>
            <a:ext cx="5605272" cy="914400"/>
          </a:xfrm>
          <a:solidFill>
            <a:srgbClr val="FFC000"/>
          </a:solidFill>
        </p:spPr>
        <p:style>
          <a:lnRef idx="2">
            <a:schemeClr val="dk1"/>
          </a:lnRef>
          <a:fillRef idx="1">
            <a:schemeClr val="lt1"/>
          </a:fillRef>
          <a:effectRef idx="0">
            <a:schemeClr val="dk1"/>
          </a:effectRef>
          <a:fontRef idx="minor">
            <a:schemeClr val="dk1"/>
          </a:fontRef>
        </p:style>
        <p:txBody>
          <a:bodyPr/>
          <a:lstStyle/>
          <a:p>
            <a:r>
              <a:rPr lang="en-US" b="1" dirty="0">
                <a:solidFill>
                  <a:srgbClr val="002060"/>
                </a:solidFill>
                <a:latin typeface="+mj-lt"/>
              </a:rPr>
              <a:t>McDowell Technical</a:t>
            </a:r>
            <a:br>
              <a:rPr lang="en-US" b="1" dirty="0">
                <a:solidFill>
                  <a:srgbClr val="002060"/>
                </a:solidFill>
                <a:latin typeface="+mj-lt"/>
              </a:rPr>
            </a:br>
            <a:r>
              <a:rPr lang="en-US" b="1" dirty="0">
                <a:solidFill>
                  <a:srgbClr val="002060"/>
                </a:solidFill>
                <a:latin typeface="+mj-lt"/>
              </a:rPr>
              <a:t>Community College</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3"/>
          </p:nvPr>
        </p:nvSpPr>
        <p:spPr>
          <a:xfrm>
            <a:off x="1309853" y="2135829"/>
            <a:ext cx="5600700" cy="3513533"/>
          </a:xfrm>
          <a:solidFill>
            <a:srgbClr val="92D050"/>
          </a:solidFill>
        </p:spPr>
        <p:txBody>
          <a:bodyPr>
            <a:noAutofit/>
          </a:bodyPr>
          <a:lstStyle/>
          <a:p>
            <a:pPr algn="just"/>
            <a:r>
              <a:rPr lang="en-US" sz="1200" dirty="0">
                <a:solidFill>
                  <a:schemeClr val="tx1"/>
                </a:solidFill>
                <a:latin typeface="Arial" panose="020B0604020202020204" pitchFamily="34" charset="0"/>
                <a:cs typeface="Arial" panose="020B0604020202020204" pitchFamily="34" charset="0"/>
              </a:rPr>
              <a:t>McDowell Technical Community College partnered with two non-profit organizations that are doing great work in their community. </a:t>
            </a:r>
          </a:p>
          <a:p>
            <a:pPr marL="342900" indent="-34290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Recognizing the enormous need for affordable housing, over the last few years Dogwood Health Trust and Gateway Wellness Foundation have purchased land in McDowell County in an effort to begin developing communities of manufactured housing. </a:t>
            </a:r>
          </a:p>
          <a:p>
            <a:pPr marL="342900" indent="-34290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The homes are purchased through Dogwood Health Trust grant funds through Gateway Wellness Foundation. Gateway contracts with installers to have the homes put in place. </a:t>
            </a:r>
          </a:p>
          <a:p>
            <a:pPr marL="342900" indent="-34290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It was determined there was a real need for construction workers and especially project managers to help prepare sites and complete the finishing of the homes once they are in place. </a:t>
            </a:r>
          </a:p>
          <a:p>
            <a:pPr marL="342900" indent="-34290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Gateway and Dogwood partnered with MTCC to begin a Construction Trades Academy. The grant provided to MTC provided a full-time instructor and all equipment for the program.</a:t>
            </a:r>
          </a:p>
        </p:txBody>
      </p:sp>
      <p:pic>
        <p:nvPicPr>
          <p:cNvPr id="2" name="Picture 1">
            <a:extLst>
              <a:ext uri="{FF2B5EF4-FFF2-40B4-BE49-F238E27FC236}">
                <a16:creationId xmlns:a16="http://schemas.microsoft.com/office/drawing/2014/main" id="{6A04E82E-3676-431A-8C83-CA864CAB0C19}"/>
              </a:ext>
            </a:extLst>
          </p:cNvPr>
          <p:cNvPicPr>
            <a:picLocks noChangeAspect="1"/>
          </p:cNvPicPr>
          <p:nvPr/>
        </p:nvPicPr>
        <p:blipFill>
          <a:blip r:embed="rId3"/>
          <a:stretch>
            <a:fillRect/>
          </a:stretch>
        </p:blipFill>
        <p:spPr>
          <a:xfrm>
            <a:off x="8875967" y="155645"/>
            <a:ext cx="2861768" cy="2145220"/>
          </a:xfrm>
          <a:prstGeom prst="rect">
            <a:avLst/>
          </a:prstGeom>
        </p:spPr>
      </p:pic>
      <p:pic>
        <p:nvPicPr>
          <p:cNvPr id="4" name="Picture 3">
            <a:extLst>
              <a:ext uri="{FF2B5EF4-FFF2-40B4-BE49-F238E27FC236}">
                <a16:creationId xmlns:a16="http://schemas.microsoft.com/office/drawing/2014/main" id="{2ECEC0EC-9D5D-42CF-896F-6A4FA2E1B351}"/>
              </a:ext>
            </a:extLst>
          </p:cNvPr>
          <p:cNvPicPr>
            <a:picLocks noChangeAspect="1"/>
          </p:cNvPicPr>
          <p:nvPr/>
        </p:nvPicPr>
        <p:blipFill>
          <a:blip r:embed="rId4"/>
          <a:stretch>
            <a:fillRect/>
          </a:stretch>
        </p:blipFill>
        <p:spPr>
          <a:xfrm>
            <a:off x="8875967" y="2355258"/>
            <a:ext cx="2861768" cy="1973349"/>
          </a:xfrm>
          <a:prstGeom prst="rect">
            <a:avLst/>
          </a:prstGeom>
        </p:spPr>
      </p:pic>
      <p:pic>
        <p:nvPicPr>
          <p:cNvPr id="5" name="Picture 4">
            <a:extLst>
              <a:ext uri="{FF2B5EF4-FFF2-40B4-BE49-F238E27FC236}">
                <a16:creationId xmlns:a16="http://schemas.microsoft.com/office/drawing/2014/main" id="{DB665707-496A-40FE-AF0A-1852C0F21747}"/>
              </a:ext>
            </a:extLst>
          </p:cNvPr>
          <p:cNvPicPr>
            <a:picLocks noChangeAspect="1"/>
          </p:cNvPicPr>
          <p:nvPr/>
        </p:nvPicPr>
        <p:blipFill>
          <a:blip r:embed="rId5"/>
          <a:stretch>
            <a:fillRect/>
          </a:stretch>
        </p:blipFill>
        <p:spPr>
          <a:xfrm>
            <a:off x="8906390" y="4383000"/>
            <a:ext cx="2800922" cy="2319355"/>
          </a:xfrm>
          <a:prstGeom prst="rect">
            <a:avLst/>
          </a:prstGeom>
        </p:spPr>
      </p:pic>
    </p:spTree>
    <p:extLst>
      <p:ext uri="{BB962C8B-B14F-4D97-AF65-F5344CB8AC3E}">
        <p14:creationId xmlns:p14="http://schemas.microsoft.com/office/powerpoint/2010/main" val="1148109580"/>
      </p:ext>
    </p:extLst>
  </p:cSld>
  <p:clrMapOvr>
    <a:masterClrMapping/>
  </p:clrMapOvr>
  <mc:AlternateContent xmlns:mc="http://schemas.openxmlformats.org/markup-compatibility/2006" xmlns:p14="http://schemas.microsoft.com/office/powerpoint/2010/main">
    <mc:Choice Requires="p14">
      <p:transition spd="med" p14:dur="700" advClick="0" advTm="31263">
        <p:fade/>
      </p:transition>
    </mc:Choice>
    <mc:Fallback xmlns="">
      <p:transition spd="med" advClick="0" advTm="31263">
        <p:fade/>
      </p:transition>
    </mc:Fallback>
  </mc:AlternateContent>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 Frame_Win32_LW_SL_v4" id="{66350BB4-053A-4187-9D4E-23A2C0603A88}" vid="{E45D63AB-3B63-492D-ACC7-7815E78CAC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E7132AF9-3F4B-4CF7-B0A1-5A88F3E95F5D}">
  <ds:schemaRefs>
    <ds:schemaRef ds:uri="http://schemas.microsoft.com/sharepoint/v3/contenttype/forms"/>
  </ds:schemaRefs>
</ds:datastoreItem>
</file>

<file path=customXml/itemProps2.xml><?xml version="1.0" encoding="utf-8"?>
<ds:datastoreItem xmlns:ds="http://schemas.openxmlformats.org/officeDocument/2006/customXml" ds:itemID="{CCF64E11-8065-459A-925E-8BCBA6259F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1FE383-FFC9-4E8F-AF11-1EACEDE7E2A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Classic frame design</Template>
  <TotalTime>3016</TotalTime>
  <Words>647</Words>
  <Application>Microsoft Office PowerPoint</Application>
  <PresentationFormat>Widescreen</PresentationFormat>
  <Paragraphs>36</Paragraphs>
  <Slides>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Gill Sans MT</vt:lpstr>
      <vt:lpstr>Goudy Old Style</vt:lpstr>
      <vt:lpstr>ClassicFrameVTI</vt:lpstr>
      <vt:lpstr>Celebrating Service Across the State</vt:lpstr>
      <vt:lpstr>NCCCS Community Service Committee</vt:lpstr>
      <vt:lpstr>Blue Ridge  Community College</vt:lpstr>
      <vt:lpstr>Carteret Community College</vt:lpstr>
      <vt:lpstr>Haywood Community College</vt:lpstr>
      <vt:lpstr>McDowell Technical Community College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Service Across the State</dc:title>
  <dc:creator>Don</dc:creator>
  <cp:lastModifiedBy>James "JW" Kelley</cp:lastModifiedBy>
  <cp:revision>34</cp:revision>
  <dcterms:created xsi:type="dcterms:W3CDTF">2022-10-05T15:34:10Z</dcterms:created>
  <dcterms:modified xsi:type="dcterms:W3CDTF">2022-10-14T18:37:40Z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