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12"/>
  </p:notesMasterIdLst>
  <p:sldIdLst>
    <p:sldId id="314" r:id="rId5"/>
    <p:sldId id="316" r:id="rId6"/>
    <p:sldId id="312" r:id="rId7"/>
    <p:sldId id="315" r:id="rId8"/>
    <p:sldId id="320" r:id="rId9"/>
    <p:sldId id="305" r:id="rId10"/>
    <p:sldId id="30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8" autoAdjust="0"/>
    <p:restoredTop sz="95033" autoAdjust="0"/>
  </p:normalViewPr>
  <p:slideViewPr>
    <p:cSldViewPr snapToGrid="0">
      <p:cViewPr varScale="1">
        <p:scale>
          <a:sx n="76" d="100"/>
          <a:sy n="76" d="100"/>
        </p:scale>
        <p:origin x="55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26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&quot;JW&quot; Kelley" userId="d9351a21-9c6d-426f-be58-f196b1cc1881" providerId="ADAL" clId="{DCB66568-43C4-46D5-9E49-3A5B05C1DB1E}"/>
    <pc:docChg chg="addSld modSld">
      <pc:chgData name="James &quot;JW&quot; Kelley" userId="d9351a21-9c6d-426f-be58-f196b1cc1881" providerId="ADAL" clId="{DCB66568-43C4-46D5-9E49-3A5B05C1DB1E}" dt="2022-10-07T18:48:19.676" v="36"/>
      <pc:docMkLst>
        <pc:docMk/>
      </pc:docMkLst>
      <pc:sldChg chg="add modTransition setBg">
        <pc:chgData name="James &quot;JW&quot; Kelley" userId="d9351a21-9c6d-426f-be58-f196b1cc1881" providerId="ADAL" clId="{DCB66568-43C4-46D5-9E49-3A5B05C1DB1E}" dt="2022-10-07T18:48:19.676" v="36"/>
        <pc:sldMkLst>
          <pc:docMk/>
          <pc:sldMk cId="1844037931" sldId="256"/>
        </pc:sldMkLst>
      </pc:sldChg>
    </pc:docChg>
  </pc:docChgLst>
  <pc:docChgLst>
    <pc:chgData name="James &quot;JW&quot; Kelley" userId="d9351a21-9c6d-426f-be58-f196b1cc1881" providerId="ADAL" clId="{A101E72B-A98D-4A34-B3A5-AD96744FC7D7}"/>
    <pc:docChg chg="delSld">
      <pc:chgData name="James &quot;JW&quot; Kelley" userId="d9351a21-9c6d-426f-be58-f196b1cc1881" providerId="ADAL" clId="{A101E72B-A98D-4A34-B3A5-AD96744FC7D7}" dt="2022-10-14T18:39:20.382" v="0" actId="47"/>
      <pc:docMkLst>
        <pc:docMk/>
      </pc:docMkLst>
      <pc:sldChg chg="del">
        <pc:chgData name="James &quot;JW&quot; Kelley" userId="d9351a21-9c6d-426f-be58-f196b1cc1881" providerId="ADAL" clId="{A101E72B-A98D-4A34-B3A5-AD96744FC7D7}" dt="2022-10-14T18:39:20.382" v="0" actId="47"/>
        <pc:sldMkLst>
          <pc:docMk/>
          <pc:sldMk cId="1852651502" sldId="302"/>
        </pc:sldMkLst>
      </pc:sldChg>
      <pc:sldChg chg="del">
        <pc:chgData name="James &quot;JW&quot; Kelley" userId="d9351a21-9c6d-426f-be58-f196b1cc1881" providerId="ADAL" clId="{A101E72B-A98D-4A34-B3A5-AD96744FC7D7}" dt="2022-10-14T18:39:20.382" v="0" actId="47"/>
        <pc:sldMkLst>
          <pc:docMk/>
          <pc:sldMk cId="201039497" sldId="303"/>
        </pc:sldMkLst>
      </pc:sldChg>
      <pc:sldChg chg="del">
        <pc:chgData name="James &quot;JW&quot; Kelley" userId="d9351a21-9c6d-426f-be58-f196b1cc1881" providerId="ADAL" clId="{A101E72B-A98D-4A34-B3A5-AD96744FC7D7}" dt="2022-10-14T18:39:20.382" v="0" actId="47"/>
        <pc:sldMkLst>
          <pc:docMk/>
          <pc:sldMk cId="4122836709" sldId="304"/>
        </pc:sldMkLst>
      </pc:sldChg>
      <pc:sldChg chg="del">
        <pc:chgData name="James &quot;JW&quot; Kelley" userId="d9351a21-9c6d-426f-be58-f196b1cc1881" providerId="ADAL" clId="{A101E72B-A98D-4A34-B3A5-AD96744FC7D7}" dt="2022-10-14T18:39:20.382" v="0" actId="47"/>
        <pc:sldMkLst>
          <pc:docMk/>
          <pc:sldMk cId="2656462420" sldId="317"/>
        </pc:sldMkLst>
      </pc:sldChg>
      <pc:sldChg chg="del">
        <pc:chgData name="James &quot;JW&quot; Kelley" userId="d9351a21-9c6d-426f-be58-f196b1cc1881" providerId="ADAL" clId="{A101E72B-A98D-4A34-B3A5-AD96744FC7D7}" dt="2022-10-14T18:39:20.382" v="0" actId="47"/>
        <pc:sldMkLst>
          <pc:docMk/>
          <pc:sldMk cId="1148109580" sldId="318"/>
        </pc:sldMkLst>
      </pc:sldChg>
      <pc:sldChg chg="del">
        <pc:chgData name="James &quot;JW&quot; Kelley" userId="d9351a21-9c6d-426f-be58-f196b1cc1881" providerId="ADAL" clId="{A101E72B-A98D-4A34-B3A5-AD96744FC7D7}" dt="2022-10-14T18:39:20.382" v="0" actId="47"/>
        <pc:sldMkLst>
          <pc:docMk/>
          <pc:sldMk cId="3625358917" sldId="319"/>
        </pc:sldMkLst>
      </pc:sldChg>
    </pc:docChg>
  </pc:docChgLst>
  <pc:docChgLst>
    <pc:chgData name="James &quot;JW&quot; Kelley" userId="d9351a21-9c6d-426f-be58-f196b1cc1881" providerId="ADAL" clId="{E8E777DB-5948-4D78-A5E6-C5A60949D8E1}"/>
    <pc:docChg chg="custSel delSld modSld">
      <pc:chgData name="James &quot;JW&quot; Kelley" userId="d9351a21-9c6d-426f-be58-f196b1cc1881" providerId="ADAL" clId="{E8E777DB-5948-4D78-A5E6-C5A60949D8E1}" dt="2022-10-13T18:38:33.650" v="1" actId="478"/>
      <pc:docMkLst>
        <pc:docMk/>
      </pc:docMkLst>
      <pc:sldChg chg="del">
        <pc:chgData name="James &quot;JW&quot; Kelley" userId="d9351a21-9c6d-426f-be58-f196b1cc1881" providerId="ADAL" clId="{E8E777DB-5948-4D78-A5E6-C5A60949D8E1}" dt="2022-10-12T20:16:42.846" v="0" actId="47"/>
        <pc:sldMkLst>
          <pc:docMk/>
          <pc:sldMk cId="1844037931" sldId="256"/>
        </pc:sldMkLst>
      </pc:sldChg>
      <pc:sldChg chg="delSp mod delAnim">
        <pc:chgData name="James &quot;JW&quot; Kelley" userId="d9351a21-9c6d-426f-be58-f196b1cc1881" providerId="ADAL" clId="{E8E777DB-5948-4D78-A5E6-C5A60949D8E1}" dt="2022-10-13T18:38:33.650" v="1" actId="478"/>
        <pc:sldMkLst>
          <pc:docMk/>
          <pc:sldMk cId="1852651502" sldId="302"/>
        </pc:sldMkLst>
        <pc:picChg chg="del">
          <ac:chgData name="James &quot;JW&quot; Kelley" userId="d9351a21-9c6d-426f-be58-f196b1cc1881" providerId="ADAL" clId="{E8E777DB-5948-4D78-A5E6-C5A60949D8E1}" dt="2022-10-13T18:38:33.650" v="1" actId="478"/>
          <ac:picMkLst>
            <pc:docMk/>
            <pc:sldMk cId="1852651502" sldId="302"/>
            <ac:picMk id="10" creationId="{F4C7B1D2-213C-41B5-AB05-2B0BEC72A4C5}"/>
          </ac:picMkLst>
        </pc:picChg>
      </pc:sldChg>
      <pc:sldMasterChg chg="delSldLayout">
        <pc:chgData name="James &quot;JW&quot; Kelley" userId="d9351a21-9c6d-426f-be58-f196b1cc1881" providerId="ADAL" clId="{E8E777DB-5948-4D78-A5E6-C5A60949D8E1}" dt="2022-10-12T20:16:42.846" v="0" actId="47"/>
        <pc:sldMasterMkLst>
          <pc:docMk/>
          <pc:sldMasterMk cId="1956618010" sldId="2147483744"/>
        </pc:sldMasterMkLst>
        <pc:sldLayoutChg chg="del">
          <pc:chgData name="James &quot;JW&quot; Kelley" userId="d9351a21-9c6d-426f-be58-f196b1cc1881" providerId="ADAL" clId="{E8E777DB-5948-4D78-A5E6-C5A60949D8E1}" dt="2022-10-12T20:16:42.846" v="0" actId="47"/>
          <pc:sldLayoutMkLst>
            <pc:docMk/>
            <pc:sldMasterMk cId="1956618010" sldId="2147483744"/>
            <pc:sldLayoutMk cId="3686365099" sldId="21474837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DA23F-9FA0-4BB2-B89B-4D983D446089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4924D-8356-45E8-9D28-715AE3EDE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6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2641-E5B1-4B0D-8683-243E57965E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1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2641-E5B1-4B0D-8683-243E57965E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2641-E5B1-4B0D-8683-243E57965E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3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2641-E5B1-4B0D-8683-243E57965E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25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2641-E5B1-4B0D-8683-243E57965E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014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293-0820-4BC8-BD8F-B5AE10C4A4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7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D3540-47EC-47F1-9DF7-C96EE8190A0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9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55E735-931B-4174-A9D2-F7AA2A6E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41D1FC6-72B7-4BF1-92A5-981B32C628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720" y="685799"/>
            <a:ext cx="10830560" cy="54864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57104-5AD3-4F7D-87FE-D1B5E248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0" y="3813048"/>
            <a:ext cx="10830560" cy="2359152"/>
          </a:xfrm>
          <a:gradFill>
            <a:gsLst>
              <a:gs pos="61000">
                <a:srgbClr val="000000">
                  <a:alpha val="52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lvl1pPr algn="ctr">
              <a:defRPr lang="en-US" spc="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B358A3-BDFA-4597-9B63-A2E31F63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598" y="5271713"/>
            <a:ext cx="9486902" cy="644994"/>
          </a:xfrm>
        </p:spPr>
        <p:txBody>
          <a:bodyPr>
            <a:normAutofit/>
          </a:bodyPr>
          <a:lstStyle>
            <a:lvl1pPr algn="ctr">
              <a:buNone/>
              <a:defRPr lang="en-US" sz="2400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06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8" y="2353490"/>
            <a:ext cx="4614023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4614022" cy="2607811"/>
          </a:xfrm>
        </p:spPr>
        <p:txBody>
          <a:bodyPr/>
          <a:lstStyle>
            <a:lvl1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149" y="3150733"/>
            <a:ext cx="4614022" cy="2607811"/>
          </a:xfrm>
        </p:spPr>
        <p:txBody>
          <a:bodyPr/>
          <a:lstStyle>
            <a:lvl1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9" y="2353490"/>
            <a:ext cx="2888156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2888155" cy="2607811"/>
          </a:xfrm>
        </p:spPr>
        <p:txBody>
          <a:bodyPr>
            <a:normAutofit/>
          </a:bodyPr>
          <a:lstStyle>
            <a:lvl1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1922" y="2351313"/>
            <a:ext cx="2888156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1923" y="3150733"/>
            <a:ext cx="2888155" cy="2607811"/>
          </a:xfrm>
        </p:spPr>
        <p:txBody>
          <a:bodyPr>
            <a:normAutofit/>
          </a:bodyPr>
          <a:lstStyle>
            <a:lvl1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F2BCF44-5B58-4008-96D3-D0C4D2188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2016" y="2351313"/>
            <a:ext cx="2888156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61BF555-E826-4753-AE48-390B0774D5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2017" y="3150733"/>
            <a:ext cx="2888155" cy="2607811"/>
          </a:xfrm>
        </p:spPr>
        <p:txBody>
          <a:bodyPr>
            <a:normAutofit/>
          </a:bodyPr>
          <a:lstStyle>
            <a:lvl1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1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6FC287-13D6-4C3C-99AD-4DC21BC6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40C0CE-8B55-4CBA-AE06-9ED15632B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365F8-0F13-4B54-ADBB-26C1C19B2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170" y="974829"/>
            <a:ext cx="5600700" cy="91928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44241-B30F-442D-BC0D-A638FB34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E4BC6-069A-4142-84EF-9F8AAB5D6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09853" y="2135939"/>
            <a:ext cx="5600700" cy="3747232"/>
          </a:xfrm>
        </p:spPr>
        <p:txBody>
          <a:bodyPr/>
          <a:lstStyle>
            <a:lvl1pPr marL="0" indent="0">
              <a:buNone/>
              <a:defRPr lang="en-US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D3C0F9A-7C3B-499A-93CA-2E4EADF03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00" y="685800"/>
            <a:ext cx="2667000" cy="2400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9B38155-012A-4A0C-9324-88206D0D02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9200" y="3726638"/>
            <a:ext cx="2667000" cy="24455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EE059-FB54-4749-99E9-807468BE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93729-0F2C-46AB-BA76-EE7680E7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7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0C0AD0-C0C6-4753-98B3-7372479C8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685800"/>
            <a:ext cx="40386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D5A13-435A-49E7-ACBD-C522443F9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4" y="1112837"/>
            <a:ext cx="3221037" cy="2011362"/>
          </a:xfrm>
        </p:spPr>
        <p:txBody>
          <a:bodyPr>
            <a:noAutofit/>
          </a:bodyPr>
          <a:lstStyle>
            <a:lvl1pPr algn="ctr">
              <a:lnSpc>
                <a:spcPct val="125000"/>
              </a:lnSpc>
              <a:spcBef>
                <a:spcPts val="1000"/>
              </a:spcBef>
              <a:spcAft>
                <a:spcPts val="1200"/>
              </a:spcAft>
              <a:defRPr sz="32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3BE5E-E2B2-4C08-9DF1-D0BBD255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6849A51-7BB5-4AC4-9826-3E40239DD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81800" cy="6858000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1D3ED1-1003-44C1-AEAC-7217554CA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432" y="3429000"/>
            <a:ext cx="3221037" cy="2316163"/>
          </a:xfrm>
        </p:spPr>
        <p:txBody>
          <a:bodyPr/>
          <a:lstStyle>
            <a:lvl1pPr algn="ctr">
              <a:buNone/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i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19391-DDEC-44D3-81A7-253A8C2C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E78C5-C86D-404C-886C-9B28A5B5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69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AC5E60-7529-465B-AC10-15DD9E06E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6700" y="685798"/>
            <a:ext cx="4076700" cy="54864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D7284-A2BA-4058-81B8-8C194183A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0239" y="904683"/>
            <a:ext cx="3043238" cy="1128258"/>
          </a:xfrm>
        </p:spPr>
        <p:txBody>
          <a:bodyPr anchor="b">
            <a:normAutofit/>
          </a:bodyPr>
          <a:lstStyle>
            <a:lvl1pPr algn="ctr">
              <a:defRPr sz="28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CF980BD-6E88-4DED-B8BA-A6D71F26B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909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C855D-F8E6-4A14-9A2C-B840BF78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EBCF59-A32E-4C9E-A6EE-0333928992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0238" y="2290117"/>
            <a:ext cx="3043238" cy="3442290"/>
          </a:xfrm>
        </p:spPr>
        <p:txBody>
          <a:bodyPr/>
          <a:lstStyle>
            <a:lvl1pPr algn="ctr">
              <a:buNone/>
              <a:defRPr lang="en-US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D5F265C-D250-4B74-9361-166CBD595E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1100" y="0"/>
            <a:ext cx="33909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CD27E-A7F2-4ABE-ACD4-27BF018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1E480-83AE-40D7-B187-635F5737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F0E8C4-F22F-4115-BFF9-731C089BD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82772B-9710-45A8-9D16-12613E7BD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2A839-69EA-494F-A4E7-B066C09CF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4064" y="964889"/>
            <a:ext cx="5605272" cy="914400"/>
          </a:xfrm>
        </p:spPr>
        <p:txBody>
          <a:bodyPr>
            <a:noAutofit/>
          </a:bodyPr>
          <a:lstStyle>
            <a:lvl1pPr marL="228600" indent="-228600"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289EB81-6F63-41FF-8B72-E2D82EB50E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-1708136" y="3223750"/>
            <a:ext cx="4114800" cy="41050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D898A5-86F4-4520-A618-C1CE7FCC1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</p:spPr>
        <p:txBody>
          <a:bodyPr/>
          <a:lstStyle>
            <a:lvl1pPr marL="0" indent="0">
              <a:buNone/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kern="1200" dirty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8262DD-38B7-432E-838E-874DEB156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9200" y="685800"/>
            <a:ext cx="2667000" cy="2400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1F656D3-42D5-4850-9BCE-034D55DCDB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9200" y="3764738"/>
            <a:ext cx="2667000" cy="24048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5E061156-5BF8-492F-93F2-A0C925229E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9800022" y="3223751"/>
            <a:ext cx="4114801" cy="410501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E11E1B1-2B5D-421D-9903-5D4845A77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9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86BBE9-85AC-4FEF-8647-85DC61E3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1732305"/>
            <a:ext cx="3390900" cy="34829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34835FD-1AFB-4FBE-BCCE-D5FAD1E9E8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467600 w 12192000"/>
              <a:gd name="connsiteY0" fmla="*/ 1732305 h 6858000"/>
              <a:gd name="connsiteX1" fmla="*/ 7467600 w 12192000"/>
              <a:gd name="connsiteY1" fmla="*/ 5215297 h 6858000"/>
              <a:gd name="connsiteX2" fmla="*/ 10858500 w 12192000"/>
              <a:gd name="connsiteY2" fmla="*/ 5215297 h 6858000"/>
              <a:gd name="connsiteX3" fmla="*/ 10858500 w 12192000"/>
              <a:gd name="connsiteY3" fmla="*/ 173230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467600" y="1732305"/>
                </a:moveTo>
                <a:lnTo>
                  <a:pt x="7467600" y="5215297"/>
                </a:lnTo>
                <a:lnTo>
                  <a:pt x="10858500" y="5215297"/>
                </a:lnTo>
                <a:lnTo>
                  <a:pt x="10858500" y="17323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0E5CE-ECB4-4D9A-95BD-EF41E7883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0629" y="2057400"/>
            <a:ext cx="2804191" cy="177501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defRPr sz="32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8F8B4-7A4C-46FC-86C4-7EDF3965E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744" y="3986140"/>
            <a:ext cx="2663825" cy="976312"/>
          </a:xfrm>
        </p:spPr>
        <p:txBody>
          <a:bodyPr/>
          <a:lstStyle>
            <a:lvl1pPr marL="0" indent="0" algn="ctr">
              <a:buNone/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23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888699-B2F4-4D1E-9B99-FB38DB6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9C0F5F-52B5-4046-92E2-12C9AE3A0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799" y="685801"/>
            <a:ext cx="10820401" cy="548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531D59-0AA7-4A6E-A153-F12AF50D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25" y="1128712"/>
            <a:ext cx="9582507" cy="737575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8CB739F-40B1-4B56-9FC7-D0C3D6C6A9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rot="5400000">
            <a:off x="-1708136" y="3223750"/>
            <a:ext cx="4114800" cy="41050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4662255-912C-47B2-9F89-E8EA289186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9525" y="2155389"/>
            <a:ext cx="2003425" cy="20025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4BC86AA-75EF-424D-A00E-E44E64F49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5795" y="4445636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651915F-8813-4F19-9282-4069723EC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8339" y="5030809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BDD03108-13F4-4623-8FF3-A810282271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4132" y="2155389"/>
            <a:ext cx="2003425" cy="20025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EA53B-7103-43EE-A27D-C03676BE7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3650" y="4446588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D40785-78DE-4A0A-BE87-FBA306D4E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6194" y="5031761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91167149-D0F9-4485-9BE8-A52BED2664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2269" y="2155389"/>
            <a:ext cx="2003425" cy="20025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40F8CF-C64A-4DB4-9A1A-7BFAC245F0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3721" y="4445636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3F1EF2-8FAE-4D87-AF55-EB9978D55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6265" y="5030809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1A66F4CC-066D-41CE-A8F6-A452F518D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8607" y="2155389"/>
            <a:ext cx="2003425" cy="20025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A1103C-3979-4242-A077-18B4BD99A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3792" y="4445636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AFB00F-138B-4D19-BB2E-61BF5D57CD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6336" y="5030809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DBE35EB5-8D79-4E90-872C-AF52B25E1F6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5400000">
            <a:off x="9782174" y="3224214"/>
            <a:ext cx="4114800" cy="40957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C9F0DA2-B99D-4F44-9277-9BA3A1D929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algn="ctr"/>
            <a:fld id="{54B97B59-3B2F-4E46-A216-C2A7D249F47E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7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0FB711-F0FD-482F-8C0C-73A394357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5B9AF-5A01-4BFC-9250-DF50A9282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042" y="1371598"/>
            <a:ext cx="3987209" cy="285205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EC272-1CDA-49EE-A51D-80289D74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58EB54-7A97-4BDA-89DA-0C3B50AB5D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42" y="4506686"/>
            <a:ext cx="3987209" cy="979715"/>
          </a:xfrm>
        </p:spPr>
        <p:txBody>
          <a:bodyPr/>
          <a:lstStyle>
            <a:lvl1pPr algn="ctr">
              <a:buNone/>
              <a:defRPr lang="en-US" sz="24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42EAB5-F425-4F03-8BE5-3BD953A108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800" y="682625"/>
            <a:ext cx="2230438" cy="2573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C6529874-B997-42AB-BBB3-2CE23B26B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222" y="682625"/>
            <a:ext cx="2153978" cy="2573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AA605188-CCD4-4291-BF83-1ED9B4544B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1516" y="3599121"/>
            <a:ext cx="2230438" cy="2573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786F9C7D-3C9C-4579-A6F5-D9510E41CF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52222" y="3599121"/>
            <a:ext cx="2153978" cy="2573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D7937-881E-428C-BBB9-CFD456B6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A779-6816-4CA0-BB13-97E8A97D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3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9BBC74-EB51-49D7-B971-ECEF9CF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112E3-539C-42BB-BF3C-5D45BF2D8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0714" y="944564"/>
            <a:ext cx="6106886" cy="87335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806B2-016E-4D04-B3A9-D00B8645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CFE5E1A-5CA9-4FF2-949E-A804EA05C2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0" y="2057400"/>
            <a:ext cx="6096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503E13-8CCB-4B44-A160-FE91FECE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685799"/>
            <a:ext cx="3397250" cy="54864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59A49-6D3D-4BB6-ADBF-00E13E6C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1B3EE-D7F0-4A71-9772-C0AF1B3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6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 anchor="b"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2258568"/>
            <a:ext cx="956310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0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1835732"/>
            <a:ext cx="9563100" cy="4322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8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1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6" r:id="rId2"/>
    <p:sldLayoutId id="2147483757" r:id="rId3"/>
    <p:sldLayoutId id="2147483767" r:id="rId4"/>
    <p:sldLayoutId id="2147483758" r:id="rId5"/>
    <p:sldLayoutId id="2147483761" r:id="rId6"/>
    <p:sldLayoutId id="2147483759" r:id="rId7"/>
    <p:sldLayoutId id="2147483746" r:id="rId8"/>
    <p:sldLayoutId id="2147483769" r:id="rId9"/>
    <p:sldLayoutId id="2147483749" r:id="rId10"/>
    <p:sldLayoutId id="2147483768" r:id="rId11"/>
    <p:sldLayoutId id="2147483765" r:id="rId12"/>
    <p:sldLayoutId id="214748376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272">
          <p15:clr>
            <a:srgbClr val="F26B43"/>
          </p15:clr>
        </p15:guide>
        <p15:guide id="4" pos="340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pos="3000">
          <p15:clr>
            <a:srgbClr val="F26B43"/>
          </p15:clr>
        </p15:guide>
        <p15:guide id="7" pos="2568">
          <p15:clr>
            <a:srgbClr val="F26B43"/>
          </p15:clr>
        </p15:guide>
        <p15:guide id="8" pos="2136">
          <p15:clr>
            <a:srgbClr val="F26B43"/>
          </p15:clr>
        </p15:guide>
        <p15:guide id="9" pos="432">
          <p15:clr>
            <a:srgbClr val="F26B43"/>
          </p15:clr>
        </p15:guide>
        <p15:guide id="10" pos="864">
          <p15:clr>
            <a:srgbClr val="F26B43"/>
          </p15:clr>
        </p15:guide>
        <p15:guide id="11" pos="1296">
          <p15:clr>
            <a:srgbClr val="F26B43"/>
          </p15:clr>
        </p15:guide>
        <p15:guide id="12" pos="1728">
          <p15:clr>
            <a:srgbClr val="F26B43"/>
          </p15:clr>
        </p15:guide>
        <p15:guide id="13" pos="7248">
          <p15:clr>
            <a:srgbClr val="F26B43"/>
          </p15:clr>
        </p15:guide>
        <p15:guide id="14" pos="6840">
          <p15:clr>
            <a:srgbClr val="F26B43"/>
          </p15:clr>
        </p15:guide>
        <p15:guide id="15" pos="6408">
          <p15:clr>
            <a:srgbClr val="F26B43"/>
          </p15:clr>
        </p15:guide>
        <p15:guide id="16" pos="6000">
          <p15:clr>
            <a:srgbClr val="F26B43"/>
          </p15:clr>
        </p15:guide>
        <p15:guide id="17" pos="5568">
          <p15:clr>
            <a:srgbClr val="F26B43"/>
          </p15:clr>
        </p15:guide>
        <p15:guide id="18" pos="5136">
          <p15:clr>
            <a:srgbClr val="F26B43"/>
          </p15:clr>
        </p15:guide>
        <p15:guide id="19" pos="4704">
          <p15:clr>
            <a:srgbClr val="F26B43"/>
          </p15:clr>
        </p15:guide>
        <p15:guide id="20" orient="horz" pos="3888">
          <p15:clr>
            <a:srgbClr val="F26B43"/>
          </p15:clr>
        </p15:guide>
        <p15:guide id="21" orient="horz" pos="3456">
          <p15:clr>
            <a:srgbClr val="F26B43"/>
          </p15:clr>
        </p15:guide>
        <p15:guide id="22" orient="horz" pos="864">
          <p15:clr>
            <a:srgbClr val="F26B43"/>
          </p15:clr>
        </p15:guide>
        <p15:guide id="23" orient="horz" pos="1296">
          <p15:clr>
            <a:srgbClr val="F26B43"/>
          </p15:clr>
        </p15:guide>
        <p15:guide id="24" orient="horz" pos="1728">
          <p15:clr>
            <a:srgbClr val="F26B43"/>
          </p15:clr>
        </p15:guide>
        <p15:guide id="25" orient="horz" pos="3024">
          <p15:clr>
            <a:srgbClr val="F26B43"/>
          </p15:clr>
        </p15:guide>
        <p15:guide id="26" orient="horz" pos="25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4FCBFEA-BFCB-45AF-8A78-0281FA2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j-lt"/>
              </a:rPr>
              <a:t>Montgomery</a:t>
            </a:r>
            <a:br>
              <a:rPr lang="en-US" b="1" dirty="0">
                <a:solidFill>
                  <a:srgbClr val="002060"/>
                </a:solidFill>
                <a:latin typeface="+mj-lt"/>
              </a:rPr>
            </a:br>
            <a:r>
              <a:rPr lang="en-US" b="1" dirty="0">
                <a:solidFill>
                  <a:srgbClr val="002060"/>
                </a:solidFill>
                <a:latin typeface="+mj-lt"/>
              </a:rPr>
              <a:t>Community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7450-77CD-4E5B-8703-7AA0BC23E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064" y="2126685"/>
            <a:ext cx="5600700" cy="364234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honor of Martin Luther King, Jr. Day,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Community College collaborates each January with Montgomery County Cooperative Extension, Communities in Schools and Eckerd Connect to host a MLK Day service event.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Students, faculty, staff and county citizens volunteer on their day off to serve their community.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past 4 years, they have hosted a meal packaging event on this day.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 and college students along with faculty, staff, board members, 4-H members, residents from Eckerd Connect and community leaders work together to package between 10,000 - 15,000 meals.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meals created are distributed to the various food pantries in our county and to our Communities in Schools Backpack Pals program.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 has approximately 100 volunteers each year and receive generous funding from numerous donors, like the Montgomery Community College Foundation, to make the event such a big success!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18F8813C-0002-4C3C-B747-318975B8E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28480-1C08-4458-AD97-0283E6FFD09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293737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300" normalizeH="0" baseline="0" noProof="0" dirty="0">
              <a:ln>
                <a:noFill/>
              </a:ln>
              <a:solidFill>
                <a:srgbClr val="293737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F3A7D-467A-41AF-B9E6-E92A29D76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196" y="2348074"/>
            <a:ext cx="3518769" cy="2161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10BA8-140B-4840-9B38-BD19382AB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439" y="4600899"/>
            <a:ext cx="1735265" cy="21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8F6AA-B14B-475A-BD25-A35E94AFC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139" y="4600900"/>
            <a:ext cx="1643826" cy="212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CC205-CC06-4EE9-96FF-F13AFD906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196" y="58871"/>
            <a:ext cx="3548012" cy="21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039">
        <p:fade/>
      </p:transition>
    </mc:Choice>
    <mc:Fallback xmlns="">
      <p:transition spd="med" advClick="0" advTm="3103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4FCBFEA-BFCB-45AF-8A78-0281FA2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j-lt"/>
              </a:rPr>
              <a:t>Pitt</a:t>
            </a:r>
            <a:br>
              <a:rPr lang="en-US" b="1" dirty="0">
                <a:solidFill>
                  <a:srgbClr val="002060"/>
                </a:solidFill>
                <a:latin typeface="+mj-lt"/>
              </a:rPr>
            </a:br>
            <a:r>
              <a:rPr lang="en-US" b="1" dirty="0">
                <a:solidFill>
                  <a:srgbClr val="002060"/>
                </a:solidFill>
                <a:latin typeface="+mj-lt"/>
              </a:rPr>
              <a:t>Community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7450-77CD-4E5B-8703-7AA0BC23E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  <a:solidFill>
            <a:srgbClr val="92D050"/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PCC honor society, Phi Theta Kappa (PTK) did quite a bit of student outreach, community service and service-type events during the pandemic time period.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At the onset of the pandemic, they hosted a virtual talent show that later become known as Virtual Voices. This was a great way to build unity and connections during a time of isolation and working/ school from home. (2020)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Pet food and pet clothing donation drive. (2020)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PTK members contacted a list of 30 – 60 students each by email offering a Zoom appointment and lists a list of campus resources available to students. 100’s of students benefited from this amazing resource. (2021)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72268F-EC79-4C1A-BC81-D87F2353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224" y="4315968"/>
            <a:ext cx="3072384" cy="2115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85387-5604-462A-9A53-4CAEDF573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136" y="2414016"/>
            <a:ext cx="1790559" cy="1819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C144F-39C0-4775-8EFB-3BD227BDB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59" y="103251"/>
            <a:ext cx="3060893" cy="22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175">
        <p:fade/>
      </p:transition>
    </mc:Choice>
    <mc:Fallback xmlns="">
      <p:transition spd="med" advClick="0" advTm="3117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4FCBFEA-BFCB-45AF-8A78-0281FA2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j-lt"/>
              </a:rPr>
              <a:t>Sampson</a:t>
            </a:r>
            <a:br>
              <a:rPr lang="en-US" b="1" dirty="0">
                <a:solidFill>
                  <a:srgbClr val="002060"/>
                </a:solidFill>
                <a:latin typeface="+mj-lt"/>
              </a:rPr>
            </a:br>
            <a:r>
              <a:rPr lang="en-US" b="1" dirty="0">
                <a:solidFill>
                  <a:srgbClr val="002060"/>
                </a:solidFill>
                <a:latin typeface="+mj-lt"/>
              </a:rPr>
              <a:t>Community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7450-77CD-4E5B-8703-7AA0BC23E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Sampson’s food pantry, Viking Fuel Pantry, was opened on November 13</a:t>
            </a:r>
            <a:r>
              <a:rPr lang="en-US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2018 after it was determined that their was a need on the campus.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 the pandemic faculty, staff, and students continued their efforts to continue supporting this wonderful service.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mission of the Viking Fuel Pantry is simply “to provide momentary food assistance to SCC students at no cost.”</a:t>
            </a:r>
            <a:endParaRPr lang="en-US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18F8813C-0002-4C3C-B747-318975B8E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28480-1C08-4458-AD97-0283E6FFD09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293737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300" normalizeH="0" baseline="0" noProof="0" dirty="0">
              <a:ln>
                <a:noFill/>
              </a:ln>
              <a:solidFill>
                <a:srgbClr val="293737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37D9D-7683-4B0A-9E2A-364922327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90" y="136525"/>
            <a:ext cx="3411198" cy="2496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473A5-4F97-493F-8686-AFEC69942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360" y="2710856"/>
            <a:ext cx="1810512" cy="2135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C5405-6FAF-4AB4-9124-679F0013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085" y="2710857"/>
            <a:ext cx="1460123" cy="2135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493A2-14FA-4F2D-B883-41EA0D8B4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0" y="4924191"/>
            <a:ext cx="3392848" cy="17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615">
        <p:fade/>
      </p:transition>
    </mc:Choice>
    <mc:Fallback xmlns="">
      <p:transition spd="med" advClick="0" advTm="3161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4FCBFEA-BFCB-45AF-8A78-0281FA2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j-lt"/>
              </a:rPr>
              <a:t>Stanly</a:t>
            </a:r>
            <a:br>
              <a:rPr lang="en-US" b="1" dirty="0">
                <a:solidFill>
                  <a:srgbClr val="002060"/>
                </a:solidFill>
                <a:latin typeface="+mj-lt"/>
              </a:rPr>
            </a:br>
            <a:r>
              <a:rPr lang="en-US" b="1" dirty="0">
                <a:solidFill>
                  <a:srgbClr val="002060"/>
                </a:solidFill>
                <a:latin typeface="+mj-lt"/>
              </a:rPr>
              <a:t>Community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7450-77CD-4E5B-8703-7AA0BC23E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Stanly Community College continues its commitment to service to their community.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Serving meals at Stanly Community Christian Ministry's Community Table.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partnership with the city of Albe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marle, SCC’s Heavy Equipment Operations students completed the grading and site work a parking lot at the EE Waddell Community Center.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Stanly Community College Library, in partnership with the Stanly County Public Library and the Pfeiffer University Library presented “Stanly Strong—Crucial Conversations in a Post-Pandemic World.”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 Turned 50 during the pandemic in July of 2021. During this time they celebrated with their community and offered various 50</a:t>
            </a:r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celebrations events.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SCC hosted the NC Brazilian Arts Proje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and invited the community to see demonstrations of Samba and Capoeira dance.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18F8813C-0002-4C3C-B747-318975B8E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28480-1C08-4458-AD97-0283E6FFD09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293737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300" normalizeH="0" baseline="0" noProof="0" dirty="0">
              <a:ln>
                <a:noFill/>
              </a:ln>
              <a:solidFill>
                <a:srgbClr val="293737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3B32B-1B53-43BB-BCA9-CBE55F321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521" y="91440"/>
            <a:ext cx="1746968" cy="2331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DE2C67-F968-4C6D-8A81-B8CC142AC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521" y="4844656"/>
            <a:ext cx="2087487" cy="1957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8EE91-3004-4DB6-A96D-A9476DCCD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344" y="4844656"/>
            <a:ext cx="1487227" cy="1957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9F14CE-1C90-459D-9CED-94F21931A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592" y="91440"/>
            <a:ext cx="2019496" cy="2331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902DC-2636-4771-A5C3-4F6C3FB42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521" y="2615184"/>
            <a:ext cx="1843071" cy="2029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C5E17-D686-4399-99E9-C0F8D9ED3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1832" y="2569462"/>
            <a:ext cx="1775080" cy="21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530">
        <p:fade/>
      </p:transition>
    </mc:Choice>
    <mc:Fallback xmlns="">
      <p:transition spd="med" advClick="0" advTm="3053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4FCBFEA-BFCB-45AF-8A78-0281FA2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j-lt"/>
              </a:rPr>
              <a:t>Southeastern</a:t>
            </a:r>
            <a:br>
              <a:rPr lang="en-US" b="1" dirty="0">
                <a:solidFill>
                  <a:srgbClr val="002060"/>
                </a:solidFill>
                <a:latin typeface="+mj-lt"/>
              </a:rPr>
            </a:br>
            <a:r>
              <a:rPr lang="en-US" b="1" dirty="0">
                <a:solidFill>
                  <a:srgbClr val="002060"/>
                </a:solidFill>
                <a:latin typeface="+mj-lt"/>
              </a:rPr>
              <a:t>Community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7450-77CD-4E5B-8703-7AA0BC23E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Fall 2021 SCC partnered with Chris Wilcox, former NBA player and Columbus County native to host a Chris Wilcox Family Fun Day.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Family Fun Day was a health awareness event held on the college campus.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had a COVID-19 vaccination clinic, college resources, provided backpacks and uniforms to K-12 students returning back to school face-2-face after virtual learning during the pandemic.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this event, SCC had healthcare partners like Trillium and the American Heart Association on site to discuss the importance of mental health and overall heart health.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DB7A5-B31B-4AD2-B769-B04F788BB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032" y="2256565"/>
            <a:ext cx="1892808" cy="2228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E2E5B6-5014-4590-B361-D96EAFB0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882" y="4601435"/>
            <a:ext cx="3461412" cy="2149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FAD48-B374-4FA6-A819-F8DD83687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683" y="2256564"/>
            <a:ext cx="1892808" cy="2228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886F27-C745-45E9-B6B7-520EEC637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348" y="107090"/>
            <a:ext cx="3662580" cy="20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333">
        <p:fade/>
      </p:transition>
    </mc:Choice>
    <mc:Fallback xmlns="">
      <p:transition spd="med" advClick="0" advTm="3133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9" descr="group of people looking over clipboards while packing boxes">
            <a:extLst>
              <a:ext uri="{FF2B5EF4-FFF2-40B4-BE49-F238E27FC236}">
                <a16:creationId xmlns:a16="http://schemas.microsoft.com/office/drawing/2014/main" id="{E032160B-78C1-426E-BF65-62501E408E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CE267-B5FC-4C67-9207-7172FCCB8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526" y="2767486"/>
            <a:ext cx="2255716" cy="2255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7A0AD4-D536-44F1-85A1-2A9DE3A17CD2}"/>
              </a:ext>
            </a:extLst>
          </p:cNvPr>
          <p:cNvSpPr txBox="1"/>
          <p:nvPr/>
        </p:nvSpPr>
        <p:spPr>
          <a:xfrm>
            <a:off x="7490460" y="2075688"/>
            <a:ext cx="3355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Always remember, we ARE….</a:t>
            </a:r>
          </a:p>
        </p:txBody>
      </p:sp>
    </p:spTree>
    <p:extLst>
      <p:ext uri="{BB962C8B-B14F-4D97-AF65-F5344CB8AC3E}">
        <p14:creationId xmlns:p14="http://schemas.microsoft.com/office/powerpoint/2010/main" val="31836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673">
        <p:fade/>
      </p:transition>
    </mc:Choice>
    <mc:Fallback xmlns="">
      <p:transition spd="med" advClick="0" advTm="1567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31E6A6FE-BCB5-41FB-9FD7-B82E49C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42" y="1371598"/>
            <a:ext cx="3987209" cy="2852057"/>
          </a:xfrm>
        </p:spPr>
        <p:txBody>
          <a:bodyPr/>
          <a:lstStyle/>
          <a:p>
            <a:r>
              <a:rPr lang="en-US" dirty="0"/>
              <a:t>THE WAY TO </a:t>
            </a:r>
            <a:br>
              <a:rPr lang="en-US" dirty="0"/>
            </a:br>
            <a:r>
              <a:rPr lang="en-US" dirty="0"/>
              <a:t>GET STARTED </a:t>
            </a:r>
            <a:br>
              <a:rPr lang="en-US" dirty="0"/>
            </a:br>
            <a:r>
              <a:rPr lang="en-US" dirty="0"/>
              <a:t>IS TO QUIT TALKING AND BEGIN DOING.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DAB33-0920-43CE-89B2-8F33F37830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42" y="4506686"/>
            <a:ext cx="3987209" cy="979715"/>
          </a:xfrm>
        </p:spPr>
        <p:txBody>
          <a:bodyPr/>
          <a:lstStyle/>
          <a:p>
            <a:r>
              <a:rPr lang="en-US" dirty="0"/>
              <a:t>Walt Disney</a:t>
            </a:r>
          </a:p>
        </p:txBody>
      </p:sp>
      <p:pic>
        <p:nvPicPr>
          <p:cNvPr id="19" name="Picture Placeholder 18" descr="Lady working and smiling">
            <a:extLst>
              <a:ext uri="{FF2B5EF4-FFF2-40B4-BE49-F238E27FC236}">
                <a16:creationId xmlns:a16="http://schemas.microsoft.com/office/drawing/2014/main" id="{A387AD94-A971-4381-A51D-9120AC68C7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682625"/>
            <a:ext cx="2230438" cy="2573338"/>
          </a:xfrm>
        </p:spPr>
      </p:pic>
      <p:pic>
        <p:nvPicPr>
          <p:cNvPr id="27" name="Picture Placeholder 26" descr="Woman Smiling">
            <a:extLst>
              <a:ext uri="{FF2B5EF4-FFF2-40B4-BE49-F238E27FC236}">
                <a16:creationId xmlns:a16="http://schemas.microsoft.com/office/drawing/2014/main" id="{4CFA9FE6-D7D3-4986-B4B5-44A184B56F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222" y="682625"/>
            <a:ext cx="2153978" cy="2573338"/>
          </a:xfrm>
        </p:spPr>
      </p:pic>
      <p:pic>
        <p:nvPicPr>
          <p:cNvPr id="31" name="Picture Placeholder 30" descr="Packing food into boxes">
            <a:extLst>
              <a:ext uri="{FF2B5EF4-FFF2-40B4-BE49-F238E27FC236}">
                <a16:creationId xmlns:a16="http://schemas.microsoft.com/office/drawing/2014/main" id="{40FD3E34-46CB-4673-9595-256CEFAE28B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516" y="3599121"/>
            <a:ext cx="2230438" cy="2573338"/>
          </a:xfrm>
        </p:spPr>
      </p:pic>
      <p:pic>
        <p:nvPicPr>
          <p:cNvPr id="35" name="Picture Placeholder 34" descr="People smiling while working in the kitchenPeople smiling while working in the kitchen">
            <a:extLst>
              <a:ext uri="{FF2B5EF4-FFF2-40B4-BE49-F238E27FC236}">
                <a16:creationId xmlns:a16="http://schemas.microsoft.com/office/drawing/2014/main" id="{E47D289B-06AD-4EA4-AE00-ED762A19E6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222" y="3599121"/>
            <a:ext cx="2153978" cy="257333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BFEE-FB6E-4ACB-BD9A-74F6EE2B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40" y="6356350"/>
            <a:ext cx="871868" cy="365125"/>
          </a:xfrm>
        </p:spPr>
        <p:txBody>
          <a:bodyPr/>
          <a:lstStyle/>
          <a:p>
            <a:fld id="{54B97B59-3B2F-4E46-A216-C2A7D249F47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921">
        <p:fade/>
      </p:transition>
    </mc:Choice>
    <mc:Fallback xmlns="">
      <p:transition spd="med" advClick="0" advTm="25921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Frame_Win32_LW_SL_v4" id="{66350BB4-053A-4187-9D4E-23A2C0603A88}" vid="{E45D63AB-3B63-492D-ACC7-7815E78CAC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7132AF9-3F4B-4CF7-B0A1-5A88F3E95F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F64E11-8065-459A-925E-8BCBA6259F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1FE383-FFC9-4E8F-AF11-1EACEDE7E2A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frame design</Template>
  <TotalTime>3017</TotalTime>
  <Words>637</Words>
  <Application>Microsoft Office PowerPoint</Application>
  <PresentationFormat>Widescreen</PresentationFormat>
  <Paragraphs>42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Goudy Old Style</vt:lpstr>
      <vt:lpstr>ClassicFrameVTI</vt:lpstr>
      <vt:lpstr>Montgomery Community College</vt:lpstr>
      <vt:lpstr>Pitt Community College</vt:lpstr>
      <vt:lpstr>Sampson Community College</vt:lpstr>
      <vt:lpstr>Stanly Community College</vt:lpstr>
      <vt:lpstr>Southeastern Community College</vt:lpstr>
      <vt:lpstr>PowerPoint Presentation</vt:lpstr>
      <vt:lpstr>THE WAY TO  GET STARTED  IS TO QUIT TALKING AND BEGIN DOING.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Service Across the State</dc:title>
  <dc:creator>Don</dc:creator>
  <cp:lastModifiedBy>James "JW" Kelley</cp:lastModifiedBy>
  <cp:revision>34</cp:revision>
  <dcterms:created xsi:type="dcterms:W3CDTF">2022-10-05T15:34:10Z</dcterms:created>
  <dcterms:modified xsi:type="dcterms:W3CDTF">2022-10-14T18:39:28Z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